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87030-0D3E-4CF4-AED2-BE979F3B9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623EF-DADC-48B9-8EAD-55913F25C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EE309-C5C9-422D-AF9E-31E37FD84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B634F-58E1-4CA7-98D3-2BBF75229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850BA-4136-4EA8-93B3-8C53F6CA5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51B747-C2A8-41FC-BFE9-2567EC7F4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D680E-262F-4DDA-9772-A39D36F05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C8376-85D6-4B3C-ABBE-BB8A15A0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D4861-DEF4-49B3-AD5E-B78618D3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E918A-0CFA-4F28-B241-F1800A74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8F895-A119-414E-B2A5-DF40C965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8.jpeg" /><Relationship Id="rId4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01056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运动处方制定与实施---基本要素\n## 1.运动处方的定义与重要性\n### 1.1运动处方的定义及其发展历程\n### 1.2运动处方在健康管理中的作用\n### 1.3运动处方对个人和社会的意义\n## 2.运动处方的基本要素\n### 2.1运动处方的制定原则与方法\n### 2.2运动处方的实施与监督\n### 2.3运动处方的效果评价与调整\n## 3.运动处方的个性化制定\n### 3.1个体差异对运动处方的影响\n### 3.2运动处方的个性化调整策略\n### 3.3个性化运动处方制定的实践案例\n## 4.运动处方的实施方法与技巧\n### 4.1运动处方的实施方法与流程\n### 4.2运动处方的技巧与注意事项\n### 4.3运动处方实施过程中的问题与解决策略\n## 5.运动处方的效果评估与反馈\n### 5.1运动处方效果评估的方法与标准\n### 5.2运动处方的效果反馈与调整\n### 5.3运动处方效果评估的实践案例\n## 6.运动处方制定与实施的未来趋势\n### 6.1运动处方制定与实施的发展趋势\n### 6.2运动处方制定与实施的未来挑战\n### 6.3运动处方制定与实施的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200"/>
              <a:t>运动处方制定与实施---基本要素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运动处方的定义与重要性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运动处方的定义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运动处方是一种个性化的、科学的、系统的健身指导方案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根据个体的健康状况、运动能力、生活习惯等因素制定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为实现特定的健康目标而设计的一系列运动活动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运动处方的发展历程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20世纪初，美国医生开出第一个运动处方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20世纪50年代，运动处方广泛应用于慢性病康复领域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20世纪80年代，运动处方逐渐成为健康管理的重要组成部分</a:t>
                </a:r>
                <a:endParaRPr/>
              </a:p>
            </p:txBody>
          </p:sp>
        </p:grpSp>
        <p:grpSp>
          <p:nvGrpSpPr>
            <p:cNvPr id="2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运动处方的类型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有氧运动处方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力量训练处方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柔韧性训练处方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平衡训练处方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运动处方在健康管理中的作用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运动处方的健康效益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预防和治疗慢性病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运动处方的社会效益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提高劳动力素质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运动处方的经济效益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减少因慢性病导致的误工、误学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降低社会保障支出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运动处方对个人和社会的意义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对个人的意义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提高健康意识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培养健康生活习惯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提高运动技能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增强自我保健能力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促进健康产业发展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提高国民身体素质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促进社会和谐稳定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运动处方的基本要素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60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62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运动处方的制定原则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循序渐进原则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持之以恒原则</a:t>
                </a:r>
                <a:endParaRPr/>
              </a:p>
            </p:txBody>
          </p:sp>
        </p:grpSp>
        <p:grpSp>
          <p:nvGrpSpPr>
            <p:cNvPr id="265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运动处方的制定方法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评估个体的健康状况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确定运动目标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制定运动强度、时间和频率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设定运动处方实施过程中的监测与调整方案</a:t>
                </a:r>
                <a:endParaRPr/>
              </a:p>
            </p:txBody>
          </p:sp>
        </p:grpSp>
      </p:grpSp>
      <p:sp>
        <p:nvSpPr>
          <p:cNvPr id="268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9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运动处方的制定原则与方法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运动处方的实施方法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个体自行实施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团体课程实施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远程指导实施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运动处方的监督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定期检查个体的健康状况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监督运动处方的执行情况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及时调整运动处方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运动处方的效果评价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运动能力评价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生活方式评价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运动处方的调整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根据效果评价结果调整运动项目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调整运动强度、时间和频率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更新运动处方实施过程中的监测与调整方案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运动处方的效果评价与调整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运动处方的个性化制定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儿童、青少年、成年人、老年人运动处方制定要点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不同年龄段运动生理特点及运动适应性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年龄差异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男性、女性运动处方制定要点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不同性别运动生理特点及运动适应性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性别差异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健康人群、亚健康人群、慢性病人群运动处方制定要点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不同健康状况运动生理特点及运动适应性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个体健康状况差异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个体差异对运动处方的影响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根据个体健康状况调整</a:t>
                </a:r>
                <a:endParaRPr/>
              </a:p>
            </p:txBody>
          </p:sp>
          <p:sp>
            <p:nvSpPr>
              <p:cNvPr id="3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针对慢性病人群制定特定的运动处方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针对亚健康人群调整运动强度、时间和频率</a:t>
                </a:r>
                <a:endParaRPr/>
              </a:p>
            </p:txBody>
          </p:sp>
        </p:grpSp>
        <p:grpSp>
          <p:nvGrpSpPr>
            <p:cNvPr id="3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根据运动能力调整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评估个体的运动技能、体能水平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根据运动能力调整运动项目、强度和时间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根据生活习惯调整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评估个体的作息时间、饮食习惯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根据生活习惯调整运动时间、频率和方式</a:t>
                </a:r>
                <a:endParaRPr/>
              </a:p>
            </p:txBody>
          </p:sp>
        </p:grpSp>
      </p:grpSp>
      <p:pic>
        <p:nvPicPr>
          <p:cNvPr id="3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运动处方的个性化调整策略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儿童青少年运动处方制定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以提高身体素质、培养运动兴趣为主要目标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选择适合儿童青少年的运动项目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制定合理的运动强度、时间和频率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成年人运动处方制定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以增强身体素质、预防慢性病为主要目标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选择适合成年人的运动项目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制定合理的运动强度、时间和频率</a:t>
                </a:r>
                <a:endParaRPr/>
              </a:p>
            </p:txBody>
          </p:sp>
          <p:pic>
            <p:nvPicPr>
              <p:cNvPr id="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老年人运动处方制定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以增强身体素质、延缓衰老为主要目标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选择适合老年人的运动项目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制定合理的运动强度、时间和频率</a:t>
                </a:r>
                <a:endParaRPr/>
              </a:p>
            </p:txBody>
          </p:sp>
          <p:pic>
            <p:nvPicPr>
              <p:cNvPr id="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个性化运动处方制定的实践案例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https://d.book118.com/548101056136006042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运动处方制定与实施---基本要素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2024-09-22T06:36:27.369</cp:lastPrinted>
  <dcterms:created xsi:type="dcterms:W3CDTF">2024-09-21T22:36:27Z</dcterms:created>
  <dcterms:modified xsi:type="dcterms:W3CDTF">2024-09-21T22:36:29Z</dcterms:modified>
</cp:coreProperties>
</file>