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5B3ED6-08AA-42CD-B53C-CDADEF16D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D6B51C-C32F-42BD-9E48-DE4FEBEBF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109607-F1F3-485C-80D2-062634B84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01E447-9BC2-4695-8A56-3EFD4A60E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E6B37C-BBBB-4E0A-A581-0F68607C2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4A7D58-1476-44BC-B3FD-C1D7E2A6B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CAF670-6E5F-4B83-94BE-22DFB4566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8ED839-6C22-4394-B7F1-FEF4342D7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9DFD77-E2E1-48B9-A961-6FBDBE378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B7711F-29B3-48FA-BDA2-ADBAF1C5F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49BA1A-CF09-4C32-8D21-F3D5D41AD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10306412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学校卫生、健康教育工作计划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学校卫生现状分析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健康教育目标与内容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学校卫生改进措施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健康教育实施策略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合作与资源整合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监督与评估机制建立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727" b="17727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提高学生健康水平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通过卫生和健康教育，帮助学生树立健康意识，养成健康的生活方式和行为习惯，提高学生整体健康水平。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预防疾病发生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通过传授卫生知识，引导学生养成卫生习惯，提高自我保健能力，预防疾病的发生和传播。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促进学校卫生工作发展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通过制定和实施卫生、健康教育工作计划，推动学校卫生工作的规范化、科学化发展，提升学校卫生工作水平。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卫生习惯培养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通过开展日常卫生检查、评选卫生班级等活动，引导学生养成良好的卫生习惯，如勤洗手、保持环境清洁等。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健康教育课程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开设健康教育课程，包括营养教育、心理健康教育、性教育等方面的内容，帮助学生全面了解健康知识。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疾病预防控制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针对季节性流行病、传染病等，制定预防措施和应急预案，加强疫情监测和报告，确保学生健康安全。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心理健康辅导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建立心理健康辅导机制，为学生提供心理咨询、心理辅导等服务，促进学生心理健康发展。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健康促进活动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组织丰富多彩的体育活动、健身比赛等，鼓励学生积极参与体育锻炼，提高身体素质和健康水平。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工作计划范围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学校卫生现状分析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5798" b="25798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校园清洁状况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学校整体环境整洁，但部分区域如操场角落、楼梯间等存在清洁不彻底的现象。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厕所卫生条件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学校厕所数量充足，但部分厕所的清洁和维护工作不到位，存在异味和设施损坏情况。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餐饮卫生管理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学校食堂符合卫生标准，但在食品采购、储存和加工环节需进一步加强监管。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学校卫生设施情况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大部分学生具备基本的个人卫生习惯，如勤洗手、不随地吐痰等，但仍有少数学生个人卫生习惯较差。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个人卫生习惯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学生普遍存在偏食、挑食现象，部分学生过多摄入零食和饮料，影响正餐食欲。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饮食习惯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学生整体缺乏足够的运动锻炼，体育课和课间操活动时间不足。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运动锻炼情况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学生卫生习惯调查结果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卫生行为习惯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大部分教职工能够以身作则，保持良好的个人卫生习惯，但仍有少数教职工存在不良卫生行为。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对学生卫生教育的重视程度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教职工普遍重视学生卫生教育工作，但在具体实施过程中存在方法和手段单一的问题。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卫生知识掌握情况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教职工普遍具备一定的卫生知识，但在某些方面如疾病预防、紧急救护等方面知识掌握不足。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教职工卫生意识评估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健康教育目标与内容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610" b="1861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15" b="28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健康教育目标设定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提高学生健康素养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通过健康教育，使学生掌握基本的健康知识和技能，提高自我保健意识和能力。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促进学生身心健康发展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通过心理健康教育、体育锻炼等措施，促进学生身心健康发展，预防心理问题和疾病的发生。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培养学生健康行为习惯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通过健康教育，引导学生养成良好的饮食、运动、作息等健康行为习惯，为终身健康奠定基础。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健康教育内容规划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营养与食品安全教育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包括合理膳食、营养平衡、食品安全等方面的知识，引导学生养成科学的饮食习惯。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心理健康教育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包括情绪管理、压力应对、人际交往等方面的技能，帮助学生提高心理素质和应对能力。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生理健康教育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包括人体生理结构、生理功能、生长发育等方面的知识，帮助学生了解自己的身体和生理变化。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运动与健身教育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包括体育锻炼、运动技能、健身方法等方面的内容，鼓励学生积极参与体育活动，提高身体素质。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性教育与生殖健康教育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包括性知识、性道德、生殖健康等方面的内容，帮助学生树立正确的性观念和价值观。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小学阶段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以生动有趣的形式开展健康教育，注重培养学生的卫生习惯和健康意识。可组织亲子活动、游戏等形式，让学生在轻松愉快的氛围中学习健康知识。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初中阶段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结合学生身心发育特点，加强心理健康教育和性教育。可通过讲座、心理辅导等形式，引导学生正确处理心理问题和人际关系。同时，加强体育锻炼和营养教育，促进学生全面发展。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高中阶段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针对高中生面临的学习压力和升学压力，重点开展心理健康教育和压力应对教育。可组织专题讲座、心理辅导等活动，帮助学生缓解压力、调整心态。同时，加强营养教育和运动锻炼指导，保障学生身体健康。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针对不同年级的健康教育方案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学校卫生改进措施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保持校园环境整洁，定期清扫垃圾，确保公共场所如教室、图书馆、食堂的清洁。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校园清洁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通风与照明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卫生设施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确保教室和其他学习空间有良好的通风和充足的自然光线，以减少病菌滋生。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提供足够的洗手设施，并配备洗手液，鼓励学生勤洗手，以减少疾病传播。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完善学校卫生设施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https://d.book118.com/548103064124006035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2024-09-14T18:51:04.561</cp:lastPrinted>
  <dcterms:created xsi:type="dcterms:W3CDTF">2024-09-14T10:51:04Z</dcterms:created>
  <dcterms:modified xsi:type="dcterms:W3CDTF">2024-09-14T10:51:06Z</dcterms:modified>
</cp:coreProperties>
</file>