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4551B-F63A-4130-B3A8-7A52DEFD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6F66-3AFF-465D-BCB9-7F05B1C9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850F0-7A1B-4E44-B42E-E768D8E3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1171A-17D9-47E1-8BDB-23EEAD771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8ABB6-56B6-4C98-A87A-0B2F19E1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DDC7A-F5D4-4477-ADA8-FFB081E1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02C33-91BE-46F1-8C01-96E6DF72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B303E-AB6C-4E9C-8575-1D66CBDE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46A24-A2A2-428C-9B4B-7FC39472C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01CB0-7BB0-4C9A-9AA9-593A7EE5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C975F-2138-47D9-87E8-AC73B7FF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002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工程施工质量管理体系的安全风险分析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安全风险监控与报告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提高工程施工质量管理体系的安全性和可靠性，确保工程项目的顺利进行。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分析工程施工质量管理体系中存在的安全风险，提出相应的应对措施，保障施工过程中的安全。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通过对工程施工质量管理体系的深入研究，发现潜在的安全隐患，预防事故的发生。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52" r="1345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本次汇报将涵盖工程施工质量管理体系的各个方面，包括施工前、施工中、施工后的安全风险分析。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汇报将重点关注施工现场的安全管理、施工人员的安全培训、施工设备的安全使用等方面。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同时，汇报还将涉及工程施工质量管理体系中可能存在的漏洞和不足，以及相应的改进措施。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工程施工质量管理体系是指在工程建设过程中，为确保施工质量、安全、进度和成本等各方面要求得到满足，而建立的一套完整、系统的管理体系。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该体系以质量管理为核心，通过制定一系列的管理制度、流程、标准和措施，对工程施工全过程进行全面、有效的控制和管理。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确定质量目标、制定质量计划、明确质量管理职责和权限等。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通过内部审核和外部评估，证明施工质量符合相关标准和要求。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对施工过程进行监督和检查，确保施工质量符合要求。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对施工过程中出现的问题进行分析和改进，提高施工质量管理水平。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通过建立完善的施工质量管理体系，可以确保施工质量符合设计要求和相关标准，减少质量问题的发生。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通过优化施工流程和管理制度，可以提高施工效率，缩短工期，降低成本。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建立完善的施工质量管理体系，可以提高企业的管理水平和市场竞争力，为企业赢得更多的市场份额。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安全风险是指在工程施工过程中，可能导致人员伤亡、财产损失或环境破坏的潜在危险。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根据风险来源和性质，安全风险可分为人为风险、技术风险、自然风险和管理风险等。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对施工现场进行全面勘查，了解现场环境、设备设施、人员配置等情况。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将识别出的安全风险进行记录和整理，形成安全风险清单。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方法：通过经验判断、专家评估、安全检查表、危险源辨识等多种方法进行识别。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收集相关资料和信息，包括施工图纸、施工方案、安全操作规程等。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运用识别方法对潜在的安全风险进行辨识和分析。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安全风险识别的注意事项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应对施工现场的各个方面进行全面考虑，确保不漏掉任何潜在的安全风险。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识别过程中要确保信息的准确性和真实性，避免因误判或漏判而导致安全事故的发生。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随着工程施工的推进，新的安全风险可能会不断出现，因此需要定期进行安全风险的重新识别和评估。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安全风险识别需要全员参与，包括管理人员、技术人员和操作人员等，共同发现和解决潜在的安全问题。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https://d.book118.com/548110023030006035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2024-09-13T22:04:14.633</cp:lastPrinted>
  <dcterms:created xsi:type="dcterms:W3CDTF">2024-09-13T14:04:14Z</dcterms:created>
  <dcterms:modified xsi:type="dcterms:W3CDTF">2024-09-13T14:04:16Z</dcterms:modified>
</cp:coreProperties>
</file>