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5A021-C3C2-4F1A-BA16-4E84DB5B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F1BA5-AE92-4F9D-9E76-80BBDD3B3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7288-C30C-4A2C-A64C-76DC1C26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1CF9D-931B-4BCC-8131-A5887E78C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85719-0D21-4294-95B4-FC350697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63748-22C9-444B-94E8-9E13C9C10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5D869-3561-4A77-999B-E0606AF6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0FD93-2D89-4535-A6CE-CA0C46369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BC1DE-17C7-4DCC-8AF9-6431996E6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85A98-A4D3-49B9-AF8D-EB4DDC04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1BA81-888F-4810-93FE-ADF74FF93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107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医疗机构资金管理的经验总结与启示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国内外医疗机构资金管理经验借鉴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医疗机构资金管理经验总结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医疗机构资金管理启示与建议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医疗机构资金管理的重要性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医疗机构作为提供医疗服务的重要场所，其资金管理对于保障医疗服务的顺利进行、提高医疗质量和效率具有重要意义。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医疗机构资金管理的现状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目前，医疗机构在资金管理方面存在诸多问题，如资金筹集、使用、监管等方面的不规范、不透明，导致医疗资源浪费、医疗服务质量下降等问题。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总结医疗机构资金管理的经验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通过对医疗机构资金管理的实践进行总结，提炼出有效的管理方法和经验，为医疗机构提供借鉴和参考。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探讨医疗机构资金管理的启示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在总结经验的基础上，进一步探讨医疗机构资金管理的发展趋势和未来挑战，提出相应的对策和建议，促进医疗机构资金管理的持续改进和创新发展。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医疗机构日常运营涉及大量资金流入流出，包括患者缴费、药品采购、设备购置等。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资金周转快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资金风险高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医疗机构需要迅速将资金流入转化为流出，以支持医疗服务的提供和日常运营。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由于医疗行业的特殊性，医疗机构面临较高的资金风险，如欠费、医保结算延迟等。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医疗机构资金特点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医疗机构往往存在多个资金账户，管理分散，不利于统一调度和监控。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资金管理分散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由于缺乏有效的资金计划和预算，医疗机构资金使用效率不高，存在资金闲置和浪费现象。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资金使用效率低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医疗机构在扩大规模、更新设备等方面需要大量资金投入，容易引发财务风险。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财务风险加大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医疗机构资金管理涉及多个部门，缺乏统一的管理体制和协调机制。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管理体制不健全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医疗机构缺乏专业的资金管理人才，难以制定和执行有效的资金管理策略。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医疗机构资金管理信息化水平较低，难以实现实时监控和数据分析。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国内外医疗机构资金管理经验借鉴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国内先进经验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精细化预算管理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通过制定科学合理的预算，实现医疗资源的优化配置，提高资金使用效率。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强化内部控制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建立完善的内部控制体系，规范财务管理流程，降低财务风险。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推进信息化建设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利用信息技术手段，实现财务管理的智能化、自动化，提高工作效率。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实施绩效管理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建立绩效评价体系，对医疗机构资金使用效益进行评估，提高资金使用效率。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推动医保支付方式改革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改革医保支付方式，实行按病种、按人头等支付方式，引导医疗机构合理控制成本。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引入社会资本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通过引入社会资本，拓宽医疗机构融资渠道，减轻政府财政压力。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国际先进经验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多元化资金来源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强化预算约束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完善内部控制体系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可借鉴之处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借鉴国际经验，鼓励社会资本进入医疗领域，形成多元化的资金来源。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加强预算管理，确保医疗机构在预算范围内开展业务，避免浪费和不合理支出。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建立健全内部控制体系，规范财务管理流程，提高财务管理水平。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利用先进的信息技术手段，提高财务管理效率和质量。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https://d.book118.com/548111076035006025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2024-09-01T19:40:20.482</cp:lastPrinted>
  <dcterms:created xsi:type="dcterms:W3CDTF">2024-09-01T11:40:20Z</dcterms:created>
  <dcterms:modified xsi:type="dcterms:W3CDTF">2024-09-01T11:40:22Z</dcterms:modified>
</cp:coreProperties>
</file>