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7CA93-BCE1-499C-ABBD-3B31426E8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9FED0-2C36-485C-A12F-DF4634CAF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E0324-1864-45A2-9802-6396F0027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4426B-22E5-4143-BD49-A5D96D514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250596-5CED-4BBD-981A-276B7489C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627F4-5449-406A-90B2-50056BE89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0BA103-A211-458D-8C16-0CCA9B6DD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F6528-C230-42D3-BE9E-E3E9EFF8D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A982F-7124-4C70-8B39-8686041CA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830EE-A72C-4462-A693-FA0DE73C2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AC84B-5E77-494C-A727-1CCBA6082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1214205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设立室内装饰设计服务公司可行性研究报告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业务流程与服务模式设计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室内装饰设计市场近年来持续扩大，市场规模逐年增长，显示出强劲的发展势头。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71" r="1577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市场提供多样化的室内装饰设计服务，包括家居、商业空间、办公空间等。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消费者群体广泛，包括个人、家庭、企业等，需求层次丰富。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室内装饰设计市场现状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消费者对室内装饰设计的需求越来越个性化，追求独特的设计风格和品味。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环保理念在消费者中日益普及，对使用环保材料和设计环保空间的需求增加。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随着科技的发展，消费者对室内装饰设计的智能化需求逐渐显现，如智能家居系统等。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室内装饰设计市场竞争激烈，众多设计公司争夺市场份额。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市场上存在大量的大型设计公司、设计工作室和独立设计师等。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主要参与者通过提供创新设计、优质服务、品牌宣传等方式进行竞争。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随着人们生活水平的提高和审美观念的变化，室内装饰设计市场将继续保持增长趋势。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未来市场将更加注重个性化、环保、智能化等方面的设计，同时跨界合作和多元化发展也将成为行业发展的重要方向。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设立室内装饰设计服务公司可以抓住市场机遇，通过提供创新的设计理念和优质的服务，满足消费者的多样化需求，从而在竞争激烈的市场中脱颖而出。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创新机会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市场前景预测与发展趋势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专注于为高端客户提供个性化、高品质的室内装饰设计服务，满足其对生活品质和审美追求的需求。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高端定制市场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针对酒店、餐厅、办公楼等商业空间，提供专业化的装饰设计服务，打造具有吸引力和功能性的商业环境。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商业空间市场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以高净值个人、企业客户及房地产开发商为主要目标客户群体，注重品牌口碑和服务质量。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公司定位及目标客户群体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组建一支经验丰富、具备国际化视野的优秀设计团队，提供创新且实用的室内装饰设计方案。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设计团队专业能力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与优质供应商建立长期合作关系，确保高品质材料的供应，提升项目整体品质和客户满意度。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高品质供应链整合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提供从设计、施工到后期配饰的全方位服务，通过精细化管理和个性化定制，提升客户体验。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客户服务体验优化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核心竞争力构建与差异化策略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通过统一的视觉识别系统、宣传物料和网站等渠道，塑造专业、高端的品牌形象。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利用微博、微信等社交媒体平台，发布设计作品、设计理念等内容，吸引潜在客户的关注。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行业合作与展会参与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积极与相关行业组织合作，参加国内外知名展会，提升品牌知名度和行业影响力。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品牌建设及宣传推广方案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53" r="19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建立完善的客户关系管理系统，定期回访客户，了解需求反馈，提供持续优质的服务和支持。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与优质供应商建立长期稳定的合作关系，确保材料品质与供应稳定性。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跨界合作机会探索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积极寻求与家居、艺术、时尚等领域的跨界合作机会，共同打造更具创意和价值的室内装饰设计作品。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组织架构与人力资源计划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由公司创始人、CEO及核心管理团队组成，负责制定公司战略、决策重大事项。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包括部门经理、项目经理等，负责各自部门的日常管理及项目执行。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由设计师、市场人员、客服人员等构成，负责具体业务的执行与跟进。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组织架构设置及职责划分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通过作品集评估、面试及试用期表现等多维度考核，选拔具有创意和实践经验的设计师。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设计师选拔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重点考察市场敏感度、沟通能力和团队协作精神，选拔优秀的市场人才。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市场人员选拔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定期开展专业技能培训、团队协作培训和公司文化培训，提升员工综合素质。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关键岗位人员选拔与培训方案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设定明确的业绩指标，如设计项目完成度、客户满意度等，进行定期考核。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根据绩效考核结果，实行奖金、晋升、股权等多种激励方式，激发员工积极性。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绩效考核与激励机制设计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https://d.book118.com/548112142053006032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2024-09-09T20:33:36.825</cp:lastPrinted>
  <dcterms:created xsi:type="dcterms:W3CDTF">2024-09-09T12:33:36Z</dcterms:created>
  <dcterms:modified xsi:type="dcterms:W3CDTF">2024-09-09T12:33:39Z</dcterms:modified>
</cp:coreProperties>
</file>