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380D8-3050-4B6C-8023-DE896F60E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847E6-362A-4FFA-8E75-4D58AC29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19510-C831-4B9F-8C68-AEF37C212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56027-E111-43AE-9049-5A0C47FA5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42B5E-AC05-4321-A400-99A5187E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F20A71-9198-4E75-B7CC-C650F21D6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E4E13-BBF6-4955-915C-32B4B082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EDE13-78C1-486A-B76C-A5809F8EB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D9307-5913-46F4-9742-71DBE7BD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CBB33-9ECA-4676-9B03-8733C612E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16B43-ACDE-4264-96B0-241E59EAD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3013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原理与设计基本绪论\n## 1.机械原理与设计的基本概念\n### 1.1机械系统的组成与分类\n### 1.2机械设计的基本过程与方法\n### 1.3机械原理与设计的目的与意义\n## 2.机械传动系统设计与分析\n### 2.1传动系统的类型与选择\n### 2.2齿轮传动设计与分析\n### 2.3链传动设计与分析\n## 3.机械连接与轴系设计\n### 3.1轴的设计与选择\n### 3.2轴承的设计与选择\n### 3.3联轴器、离合器与制动器的设计\n## 4.机械系统的振动与稳定性分析\n### 4.1机械振动的基本概念与分类\n### 4.2振动分析的方法与技巧\n### 4.3机械系统的稳定性设计与分析\n## 5.机械系统的控制与调节\n### 5.1控制系统的基本概念与分类\n### 5.2控制元件的选择与使用\n### 5.3机械系统的调节策略与技巧\n## 6.机械系统的可靠性与维护\n### 6.1机械系统的可靠性分析\n### 6.2机械系统的维护与保养\n### 6.3机械系统的故障诊断与排除\n## 7.机械原理与设计的发展趋势\n### 7.1机械设计自动化与智能化\n### 7.2绿色设计与可持续制造\n### 7.3多学科交叉与融合在机械设计中的应用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机械原理与设计基本绪论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机械原理与设计的基本概念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机械系统的组成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：由一个或多个构件组成的运动装置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：机器中的运动构件之间的相互联系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：将原动机的动力传递给执行部件的系统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：对机械系统进行控制和调节的系统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机械系统的分类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按功能分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：动力机械、传动机械、控制机械等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按工作原理分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：机械传动系统、液压传动系统、气压传动系统等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按结构形式分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：开放式结构、封闭式结构、混合式结构等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机械系统的组成与分类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机械设计的基本过程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：明确机械系统的设计目标和要求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：提出多种设计方案并进行比较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：对选定的方案进行详细的构件设计和参数计算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试验与验证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：对设计完成的机械系统进行试验和验证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机械设计的方法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传统设计方法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：主要依靠设计者的经验和计算，如类比法、经验法等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现代设计方法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：运用计算机辅助设计（CAD）技术，如有限元分析、优化设计等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机械设计的基本过程与方法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机械原理与设计的目的</a:t>
                </a:r>
                <a:endParaRPr/>
              </a:p>
            </p:txBody>
          </p:sp>
          <p:sp>
            <p:nvSpPr>
              <p:cNvPr id="3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提高机械系统的性能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：提高效率、可靠性、安全性等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：通过优化设计和制造工艺，降低制造成本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满足环保要求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：设计环保、节能的机械系统</a:t>
                </a:r>
                <a:endParaRPr/>
              </a:p>
            </p:txBody>
          </p:sp>
          <p:sp>
            <p:nvSpPr>
              <p:cNvPr id="3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机械原理与设计的意义</a:t>
                </a:r>
                <a:endParaRPr/>
              </a:p>
            </p:txBody>
          </p:sp>
          <p:sp>
            <p:nvSpPr>
              <p:cNvPr id="3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推动科技进步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：为各种科技领域提供先进的技术装备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：提高生产效率，降低生产成本，推动经济发展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提高人类生活质量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：为生产和生活提供各种便利的机械产品</a:t>
                </a:r>
                <a:endParaRPr/>
              </a:p>
            </p:txBody>
          </p:sp>
          <p:sp>
            <p:nvSpPr>
              <p:cNvPr id="3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机械原理与设计的目的与意义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机械传动系统设计与分析</a:t>
            </a:r>
            <a:endParaRPr/>
          </a:p>
        </p:txBody>
      </p:sp>
      <p:sp>
        <p:nvSpPr>
          <p:cNvPr id="33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传动系统的类型</a:t>
                </a:r>
                <a:endParaRPr/>
              </a:p>
            </p:txBody>
          </p:sp>
          <p:sp>
            <p:nvSpPr>
              <p:cNvPr id="3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齿轮传动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：通过齿轮传递动力和运动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链传动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：通过链条传递动力和运动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带传动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：通过皮带传递动力和运动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：通过液体压力传递动力和运动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气压传动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：通过气体压力传递动力和运动</a:t>
                </a:r>
                <a:endParaRPr/>
              </a:p>
            </p:txBody>
          </p:sp>
          <p:sp>
            <p:nvSpPr>
              <p:cNvPr id="3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传动系统的选择</a:t>
                </a:r>
                <a:endParaRPr/>
              </a:p>
            </p:txBody>
          </p:sp>
          <p:sp>
            <p:nvSpPr>
              <p:cNvPr id="3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根据动力和运动要求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：选择合适的传动类型和参数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考虑工作环境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：选择适应特定工作环境的传动系统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考虑成本和维护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：选择成本较低、维护方便的传动系统</a:t>
                </a:r>
                <a:endParaRPr/>
              </a:p>
            </p:txBody>
          </p:sp>
          <p:sp>
            <p:nvSpPr>
              <p:cNvPr id="3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传动系统的类型与选择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齿轮传动的设计</a:t>
                </a:r>
                <a:endParaRPr/>
              </a:p>
            </p:txBody>
          </p:sp>
          <p:sp>
            <p:nvSpPr>
              <p:cNvPr id="3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确定齿轮的尺寸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：根据传动比、转速等参数计算齿轮的尺寸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选择齿轮的材料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：根据齿轮的载荷、工作环境等因素选择合适的材料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考虑齿轮的制造工艺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：选择合适的制造工艺，如铸造、锻造等</a:t>
                </a:r>
                <a:endParaRPr/>
              </a:p>
            </p:txBody>
          </p:sp>
          <p:sp>
            <p:nvSpPr>
              <p:cNvPr id="3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齿轮传动的分析</a:t>
                </a:r>
                <a:endParaRPr/>
              </a:p>
            </p:txBody>
          </p:sp>
          <p:sp>
            <p:nvSpPr>
              <p:cNvPr id="3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计算齿轮的承载能力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：根据齿轮的尺寸、材料等因素计算承载能力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分析齿轮的振动和噪声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：考虑齿轮的振动和噪声对传动系统的影响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考虑齿轮的磨损和寿命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：分析齿轮的磨损规律和寿命</a:t>
                </a:r>
                <a:endParaRPr/>
              </a:p>
            </p:txBody>
          </p:sp>
          <p:sp>
            <p:nvSpPr>
              <p:cNvPr id="3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齿轮传动设计与分析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链传动的设计</a:t>
                </a:r>
                <a:endParaRPr/>
              </a:p>
            </p:txBody>
          </p:sp>
          <p:sp>
            <p:nvSpPr>
              <p:cNvPr id="3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确定链轮的尺寸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：根据传动比、转速等参数计算链轮的尺寸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选择链条的材料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：根据链条的载荷、工作环境等因素选择合适的材料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考虑链条的制造工艺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：选择合适的制造工艺，如铸造、锻造等</a:t>
                </a:r>
                <a:endParaRPr/>
              </a:p>
            </p:txBody>
          </p:sp>
          <p:sp>
            <p:nvSpPr>
              <p:cNvPr id="3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链传动的分析</a:t>
                </a:r>
                <a:endParaRPr/>
              </a:p>
            </p:txBody>
          </p:sp>
          <p:sp>
            <p:nvSpPr>
              <p:cNvPr id="3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计算链传动的承载能力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：根据链轮的尺寸、材料等因素计算承载能力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分析链传动的振动和噪声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：考虑链传动的振动和噪声对传动系统的影响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考虑链传动的磨损和寿命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：分析链传动的磨损规律和寿命</a:t>
                </a:r>
                <a:endParaRPr/>
              </a:p>
            </p:txBody>
          </p:sp>
          <p:sp>
            <p:nvSpPr>
              <p:cNvPr id="3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链传动设计与分析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机械连接与轴系设计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轴的设计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确定轴的尺寸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：根据轴的载荷、工作环境等因素计算轴的尺寸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选择轴的材料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：根据轴的载荷、工作环境等因素选择合适的材料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考虑轴的制造工艺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：选择合适的制造工艺，如铸造、锻造等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轴的选择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考虑轴的类型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：选择合适的轴类型，如光轴、阶梯轴等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考虑轴的刚性和强度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：选择具有足够刚性和强度的轴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考虑轴的制造成本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：选择成本较低的轴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轴的设计与选择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轴承的设计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确定轴承的尺寸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：根据轴承的载荷、工作环境等因素计算轴承的尺寸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选择轴承的材料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：根据轴承的载荷、工作环境等因素选择合适的材料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考虑轴承的制造工艺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：选择合适的制造工艺，如铸造、锻造等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轴承的选择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考虑轴承的类型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：选择合适的轴承类型，如滚动轴承、滑动轴承等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考虑轴承的性能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：选择具有足够承载能力和寿命的轴承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考虑轴承的制造成本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：选择成本较低的轴承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轴承的设计与选择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48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49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联轴器的设计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确定联轴器的尺寸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：根据联轴器的载荷、工作环境等因素计算联轴器的尺寸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选择联轴器的材料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：根据联轴器的载荷、工作环境等因素选择合适的材料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考虑联轴器的制造工艺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：选择合适的制造工艺，如铸造、锻造等</a:t>
                </a:r>
                <a:endParaRPr/>
              </a:p>
            </p:txBody>
          </p:sp>
        </p:grpSp>
        <p:grpSp>
          <p:nvGrpSpPr>
            <p:cNvPr id="53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54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离合器的设计</a:t>
                </a:r>
                <a:endParaRPr/>
              </a:p>
            </p:txBody>
          </p:sp>
          <p:sp>
            <p:nvSpPr>
              <p:cNvPr id="5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确定离合器的尺寸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：根据离合器的载荷、工作环境等因素计算离合器的尺寸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选择离合器的材料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：根据离合器的载荷、工作环境等因素选择合适的材料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考虑离合器的制造工艺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：选择合适的制造工艺，如铸造、锻造等</a:t>
                </a:r>
                <a:endParaRPr/>
              </a:p>
            </p:txBody>
          </p:sp>
        </p:grpSp>
        <p:grpSp>
          <p:nvGrpSpPr>
            <p:cNvPr id="58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59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6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制动器的设计</a:t>
                </a:r>
                <a:endParaRPr/>
              </a:p>
            </p:txBody>
          </p:sp>
          <p:sp>
            <p:nvSpPr>
              <p:cNvPr id="6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确定制动器的尺寸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：根据制动器的载荷、工作环境等因素计算制动器的尺寸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选择制动器的材料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：根据制动器的载荷、工作环境等因素选择合适的材料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考虑制动器的制造工艺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：选择合适的制造工艺，如铸造、锻造等</a:t>
                </a:r>
                <a:endParaRPr/>
              </a:p>
            </p:txBody>
          </p: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联轴器、离合器与制动器的设计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机械系统的振动与稳定性分析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机械振动的基本概念与分类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机械振动的基本概念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振动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：物体在平衡位置附近往复运动的现象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频率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：振动周期倒数，表示振动快慢的物理量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振幅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：振动离开平衡位置的最大距离，表示振动大小的物理量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机械振动的分类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自由振动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：物体在无外力作用下发生的振动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强迫振动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：物体在外力作用下发生的振动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自激振动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：物体在振动过程中产生的能量反馈作用下发生的振动</a:t>
                </a:r>
                <a:endParaRPr/>
              </a:p>
            </p:txBody>
          </p:sp>
          <p:pic>
            <p:nvPicPr>
              <p:cNvPr id="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https://d.book118.com/548113013064006041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机械原理与设计基本绪论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2024-09-20T07:11:57.317</cp:lastPrinted>
  <dcterms:created xsi:type="dcterms:W3CDTF">2024-09-19T23:11:57Z</dcterms:created>
  <dcterms:modified xsi:type="dcterms:W3CDTF">2024-09-19T23:11:59Z</dcterms:modified>
</cp:coreProperties>
</file>