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24384000" cy="13716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50AF5-F9E3-4932-A1EF-2386F56E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B947F-08D9-4999-9DE8-38FF9880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10F31-E02E-4D5A-9D8F-4BDAA45F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697C8-70AF-4E7A-88C9-17D98C16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6928F-3FE7-4135-95F3-3F3E7D4A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CC4DB-B399-4F36-9C12-E44E2696A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8B95B-F0AB-4BF8-8FC8-79384DD2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98170-C0F7-40C5-97BE-DC09A5F9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7611B-3496-497B-9811-AD525E76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45A73-B20A-4FDB-9B00-2AA88EB40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AB3B7-3E2C-42C0-A5B2-A42E03D7F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>
    <p:pull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Relationship Id="rId9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2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2.png" /><Relationship Id="rId4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image" Target="../media/image18.emf" /><Relationship Id="rId8" Type="http://schemas.openxmlformats.org/officeDocument/2006/relationships/image" Target="../media/image12.png" /><Relationship Id="rId9" Type="http://schemas.openxmlformats.org/officeDocument/2006/relationships/image" Target="../media/image1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2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7.png" /><Relationship Id="rId4" Type="http://schemas.openxmlformats.org/officeDocument/2006/relationships/image" Target="../media/image18.emf" /><Relationship Id="rId5" Type="http://schemas.openxmlformats.org/officeDocument/2006/relationships/image" Target="../media/image20.png" /><Relationship Id="rId6" Type="http://schemas.microsoft.com/office/2007/relationships/hdphoto" Target="../media/image21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7.png" /><Relationship Id="rId4" Type="http://schemas.openxmlformats.org/officeDocument/2006/relationships/image" Target="../media/image18.emf" /><Relationship Id="rId5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8.emf" /><Relationship Id="rId4" Type="http://schemas.openxmlformats.org/officeDocument/2006/relationships/image" Target="../media/image12.png" /><Relationship Id="rId5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2.png" /><Relationship Id="rId4" Type="http://schemas.openxmlformats.org/officeDocument/2006/relationships/image" Target="../media/image18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7.png" /><Relationship Id="rId4" Type="http://schemas.openxmlformats.org/officeDocument/2006/relationships/image" Target="../media/image18.e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301407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6E13836D-8407-D6F6-4135-D5F20CFB6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0600" y="-812800"/>
            <a:ext cx="812800" cy="81280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D75BC8A7-576D-8CF6-8E55-11A2163E1D7B}"/>
              </a:ext>
            </a:extLst>
          </p:cNvPr>
          <p:cNvSpPr txBox="1"/>
          <p:nvPr/>
        </p:nvSpPr>
        <p:spPr>
          <a:xfrm>
            <a:off x="6005501" y="5071567"/>
            <a:ext cx="12372997" cy="409342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3000" b="1">
                <a:latin typeface="宋体" panose="02010600030101010101" pitchFamily="2" charset="-122"/>
                <a:ea typeface="宋体" panose="02010600030101010101" pitchFamily="2" charset="-122"/>
              </a:rPr>
              <a:t>除数是一位数</a:t>
            </a:r>
            <a:endParaRPr lang="en-US" altLang="zh-CN" sz="13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dist"/>
            <a:r>
              <a:rPr lang="zh-CN" altLang="en-US" sz="13000" b="1">
                <a:latin typeface="宋体" panose="02010600030101010101" pitchFamily="2" charset="-122"/>
                <a:ea typeface="宋体" panose="02010600030101010101" pitchFamily="2" charset="-122"/>
              </a:rPr>
              <a:t>的除法</a:t>
            </a:r>
            <a:r>
              <a:rPr lang="zh-CN" altLang="zh-CN" sz="13000" b="1">
                <a:latin typeface="宋体" panose="02010600030101010101" pitchFamily="2" charset="-122"/>
                <a:ea typeface="宋体" panose="02010600030101010101" pitchFamily="2" charset="-122"/>
              </a:rPr>
              <a:t>复习专题</a:t>
            </a:r>
            <a:endParaRPr lang="zh-CN" altLang="en-US" sz="13000" b="1">
              <a:gradFill>
                <a:gsLst>
                  <a:gs pos="0">
                    <a:srgbClr val="55AB5B"/>
                  </a:gs>
                  <a:gs pos="100000">
                    <a:srgbClr val="67BA6E"/>
                  </a:gs>
                </a:gsLst>
                <a:lin ang="21594000" scaled="0"/>
              </a:gra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C5CAF53E-83A4-65FF-C4FB-6241DF0E39E1}"/>
              </a:ext>
            </a:extLst>
          </p:cNvPr>
          <p:cNvSpPr txBox="1"/>
          <p:nvPr/>
        </p:nvSpPr>
        <p:spPr>
          <a:xfrm>
            <a:off x="5503290" y="3152028"/>
            <a:ext cx="1382622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zh-CN" sz="100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人教版</a:t>
            </a:r>
            <a:r>
              <a:rPr lang="zh-CN" altLang="en-US" sz="100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三</a:t>
            </a:r>
            <a:r>
              <a:rPr lang="zh-CN" altLang="zh-CN" sz="100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年级数学</a:t>
            </a:r>
            <a:r>
              <a:rPr lang="zh-CN" altLang="en-US" sz="100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zh-CN" altLang="zh-CN" sz="100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册</a:t>
            </a:r>
            <a:endParaRPr lang="zh-CN" altLang="en-US" sz="10000" b="1" spc="600"/>
          </a:p>
        </p:txBody>
      </p:sp>
    </p:spTree>
  </p:cSld>
  <p:clrMapOvr>
    <a:masterClrMapping/>
  </p:clrMapOvr>
  <p:transition spd="med">
    <p:pull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D25386B2-9786-1FBF-51B7-B50A4E4B76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" y="9304"/>
            <a:ext cx="24375830" cy="13711403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4572C874-9A45-6BC7-C921-0FCFC79E54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099289"/>
            <a:ext cx="5505450" cy="1676912"/>
          </a:xfrm>
          <a:prstGeom prst="rect">
            <a:avLst/>
          </a:prstGeom>
        </p:spPr>
      </p:pic>
      <p:grpSp>
        <p:nvGrpSpPr>
          <p:cNvPr id="13" name="组合 12">
            <a:extLst>
              <a:ext uri="{FF2B5EF4-FFF2-40B4-BE49-F238E27FC236}">
                <a16:creationId xmlns:a16="http://schemas.microsoft.com/office/drawing/2014/main" id="{BAC77B55-D276-F88A-2B28-1550B382978F}"/>
              </a:ext>
            </a:extLst>
          </p:cNvPr>
          <p:cNvGrpSpPr/>
          <p:nvPr/>
        </p:nvGrpSpPr>
        <p:grpSpPr>
          <a:xfrm>
            <a:off x="7696200" y="4038600"/>
            <a:ext cx="7024070" cy="1446365"/>
            <a:chOff x="5929930" y="3403937"/>
            <a:chExt cx="7024070" cy="1446365"/>
          </a:xfrm>
        </p:grpSpPr>
        <p:grpSp>
          <p:nvGrpSpPr>
            <p:cNvPr id="12" name="组合 11">
              <a:extLst>
                <a:ext uri="{FF2B5EF4-FFF2-40B4-BE49-F238E27FC236}">
                  <a16:creationId xmlns:a16="http://schemas.microsoft.com/office/drawing/2014/main" id="{6F777728-4B19-1EF7-B092-8F4AAE28E768}"/>
                </a:ext>
              </a:extLst>
            </p:cNvPr>
            <p:cNvGrpSpPr/>
            <p:nvPr/>
          </p:nvGrpSpPr>
          <p:grpSpPr>
            <a:xfrm>
              <a:off x="5929930" y="3411969"/>
              <a:ext cx="7024070" cy="1438333"/>
              <a:chOff x="12226880" y="1669204"/>
              <a:chExt cx="7024070" cy="1438333"/>
            </a:xfrm>
          </p:grpSpPr>
          <p:pic>
            <p:nvPicPr>
              <p:cNvPr id="3" name="图片 2">
                <a:extLst>
                  <a:ext uri="{FF2B5EF4-FFF2-40B4-BE49-F238E27FC236}">
                    <a16:creationId xmlns:a16="http://schemas.microsoft.com/office/drawing/2014/main" id="{A3D37CE0-76BB-6048-F00B-DB03D94D41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10" name="图片 9">
                <a:extLst>
                  <a:ext uri="{FF2B5EF4-FFF2-40B4-BE49-F238E27FC236}">
                    <a16:creationId xmlns:a16="http://schemas.microsoft.com/office/drawing/2014/main" id="{F638C8AA-9A6A-6BA5-F793-6EB2951F9E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5"/>
                <a:ext cx="5190854" cy="408964"/>
              </a:xfrm>
              <a:prstGeom prst="rect">
                <a:avLst/>
              </a:prstGeom>
            </p:spPr>
          </p:pic>
        </p:grpSp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CB22F434-0AC0-E687-DA12-544359624683}"/>
                </a:ext>
              </a:extLst>
            </p:cNvPr>
            <p:cNvGrpSpPr/>
            <p:nvPr/>
          </p:nvGrpSpPr>
          <p:grpSpPr>
            <a:xfrm>
              <a:off x="6372868" y="3403937"/>
              <a:ext cx="5666732" cy="1272227"/>
              <a:chOff x="9485896" y="2151686"/>
              <a:chExt cx="5666732" cy="1272227"/>
            </a:xfrm>
          </p:grpSpPr>
          <p:sp>
            <p:nvSpPr>
              <p:cNvPr id="5" name="文本框 4">
                <a:extLst>
                  <a:ext uri="{FF2B5EF4-FFF2-40B4-BE49-F238E27FC236}">
                    <a16:creationId xmlns:a16="http://schemas.microsoft.com/office/drawing/2014/main" id="{EACE2302-36E7-A729-C9F0-085B7BFE8169}"/>
                  </a:ext>
                </a:extLst>
              </p:cNvPr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7" name="文本框 6">
                <a:extLst>
                  <a:ext uri="{FF2B5EF4-FFF2-40B4-BE49-F238E27FC236}">
                    <a16:creationId xmlns:a16="http://schemas.microsoft.com/office/drawing/2014/main" id="{BAAD7042-52EE-C022-B635-4954E9A44868}"/>
                  </a:ext>
                </a:extLst>
              </p:cNvPr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1587567" y="2151686"/>
                <a:ext cx="356506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口算除法</a:t>
                </a: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87322B3-35D3-DDDC-0687-CE8B48C3ACA3}"/>
              </a:ext>
            </a:extLst>
          </p:cNvPr>
          <p:cNvGrpSpPr/>
          <p:nvPr/>
        </p:nvGrpSpPr>
        <p:grpSpPr>
          <a:xfrm>
            <a:off x="7696200" y="6398206"/>
            <a:ext cx="7024070" cy="1450394"/>
            <a:chOff x="5929930" y="3399908"/>
            <a:chExt cx="7024070" cy="1450394"/>
          </a:xfrm>
        </p:grpSpPr>
        <p:grpSp>
          <p:nvGrpSpPr>
            <p:cNvPr id="15" name="组合 14">
              <a:extLst>
                <a:ext uri="{FF2B5EF4-FFF2-40B4-BE49-F238E27FC236}">
                  <a16:creationId xmlns:a16="http://schemas.microsoft.com/office/drawing/2014/main" id="{8873A3E0-DB0D-C31D-27C8-C36DA69B4F60}"/>
                </a:ext>
              </a:extLst>
            </p:cNvPr>
            <p:cNvGrpSpPr/>
            <p:nvPr/>
          </p:nvGrpSpPr>
          <p:grpSpPr>
            <a:xfrm>
              <a:off x="5929930" y="3411969"/>
              <a:ext cx="7024070" cy="1438333"/>
              <a:chOff x="12226880" y="1669204"/>
              <a:chExt cx="7024070" cy="1438333"/>
            </a:xfrm>
          </p:grpSpPr>
          <p:pic>
            <p:nvPicPr>
              <p:cNvPr id="19" name="图片 18">
                <a:extLst>
                  <a:ext uri="{FF2B5EF4-FFF2-40B4-BE49-F238E27FC236}">
                    <a16:creationId xmlns:a16="http://schemas.microsoft.com/office/drawing/2014/main" id="{4BCEDEDB-C475-7B71-5733-6F2F380DC8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20" name="图片 19">
                <a:extLst>
                  <a:ext uri="{FF2B5EF4-FFF2-40B4-BE49-F238E27FC236}">
                    <a16:creationId xmlns:a16="http://schemas.microsoft.com/office/drawing/2014/main" id="{C96AB66C-F5CF-4741-96FB-51B44BCD46B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5"/>
                <a:ext cx="5190854" cy="408964"/>
              </a:xfrm>
              <a:prstGeom prst="rect">
                <a:avLst/>
              </a:prstGeom>
            </p:spPr>
          </p:pic>
        </p:grpSp>
        <p:grpSp>
          <p:nvGrpSpPr>
            <p:cNvPr id="16" name="组合 15">
              <a:extLst>
                <a:ext uri="{FF2B5EF4-FFF2-40B4-BE49-F238E27FC236}">
                  <a16:creationId xmlns:a16="http://schemas.microsoft.com/office/drawing/2014/main" id="{5718ADAC-A999-69C9-A3DD-CC64E4A8AB59}"/>
                </a:ext>
              </a:extLst>
            </p:cNvPr>
            <p:cNvGrpSpPr/>
            <p:nvPr/>
          </p:nvGrpSpPr>
          <p:grpSpPr>
            <a:xfrm>
              <a:off x="6372868" y="3399908"/>
              <a:ext cx="5666732" cy="1276256"/>
              <a:chOff x="9485896" y="2147657"/>
              <a:chExt cx="5666732" cy="1276256"/>
            </a:xfrm>
          </p:grpSpPr>
          <p:sp>
            <p:nvSpPr>
              <p:cNvPr id="17" name="文本框 16">
                <a:extLst>
                  <a:ext uri="{FF2B5EF4-FFF2-40B4-BE49-F238E27FC236}">
                    <a16:creationId xmlns:a16="http://schemas.microsoft.com/office/drawing/2014/main" id="{879BC9E7-D705-0CC1-B0C3-2F68161E2600}"/>
                  </a:ext>
                </a:extLst>
              </p:cNvPr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8" name="文本框 17">
                <a:extLst>
                  <a:ext uri="{FF2B5EF4-FFF2-40B4-BE49-F238E27FC236}">
                    <a16:creationId xmlns:a16="http://schemas.microsoft.com/office/drawing/2014/main" id="{86A47DC9-163B-3393-57E9-959E48E374D1}"/>
                  </a:ext>
                </a:extLst>
              </p:cNvPr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11786158" y="2147657"/>
                <a:ext cx="3366470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笔算除法</a:t>
                </a:r>
              </a:p>
            </p:txBody>
          </p:sp>
        </p:grpSp>
      </p:grp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9">
            <a:extLst>
              <a:ext uri="{FF2B5EF4-FFF2-40B4-BE49-F238E27FC236}">
                <a16:creationId xmlns:a16="http://schemas.microsoft.com/office/drawing/2014/main" id="{AC90EE7F-CFDD-2EBC-55B8-9FBFB0B579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510" y="-4716"/>
            <a:ext cx="24398511" cy="13724162"/>
          </a:xfrm>
          <a:prstGeom prst="rect">
            <a:avLst/>
          </a:prstGeom>
        </p:spPr>
      </p:pic>
      <p:sp>
        <p:nvSpPr>
          <p:cNvPr id="39" name="矩形 38">
            <a:extLst>
              <a:ext uri="{FF2B5EF4-FFF2-40B4-BE49-F238E27FC236}">
                <a16:creationId xmlns:a16="http://schemas.microsoft.com/office/drawing/2014/main" id="{A781CDAE-1E90-13E6-EAB5-E0BB93451341}"/>
              </a:ext>
            </a:extLst>
          </p:cNvPr>
          <p:cNvSpPr/>
          <p:nvPr/>
        </p:nvSpPr>
        <p:spPr>
          <a:xfrm>
            <a:off x="5877519" y="4419600"/>
            <a:ext cx="923330" cy="6622763"/>
          </a:xfrm>
          <a:prstGeom prst="rect">
            <a:avLst/>
          </a:prstGeom>
          <a:solidFill>
            <a:srgbClr val="FCE780"/>
          </a:solidFill>
        </p:spPr>
        <p:txBody>
          <a:bodyPr vert="eaVert"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latin typeface="宋体" panose="02010600030101010101" pitchFamily="2" charset="-122"/>
              </a:rPr>
              <a:t>除数是一位数的除法</a:t>
            </a:r>
          </a:p>
        </p:txBody>
      </p:sp>
      <p:sp>
        <p:nvSpPr>
          <p:cNvPr id="40" name="左大括号 39">
            <a:extLst>
              <a:ext uri="{FF2B5EF4-FFF2-40B4-BE49-F238E27FC236}">
                <a16:creationId xmlns:a16="http://schemas.microsoft.com/office/drawing/2014/main" id="{4D66A89C-B625-EF15-8D6C-D61163E677E9}"/>
              </a:ext>
            </a:extLst>
          </p:cNvPr>
          <p:cNvSpPr/>
          <p:nvPr/>
        </p:nvSpPr>
        <p:spPr>
          <a:xfrm>
            <a:off x="6938023" y="5614404"/>
            <a:ext cx="377177" cy="4443996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7DB088FD-FD25-CC3E-80F5-BCA41205EF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099289"/>
            <a:ext cx="5505450" cy="1676912"/>
          </a:xfrm>
          <a:prstGeom prst="rect">
            <a:avLst/>
          </a:prstGeom>
        </p:spPr>
      </p:pic>
      <p:grpSp>
        <p:nvGrpSpPr>
          <p:cNvPr id="20" name="组合 19">
            <a:extLst>
              <a:ext uri="{FF2B5EF4-FFF2-40B4-BE49-F238E27FC236}">
                <a16:creationId xmlns:a16="http://schemas.microsoft.com/office/drawing/2014/main" id="{E2494AD5-9339-9526-1DFD-1867724F16FF}"/>
              </a:ext>
            </a:extLst>
          </p:cNvPr>
          <p:cNvGrpSpPr/>
          <p:nvPr/>
        </p:nvGrpSpPr>
        <p:grpSpPr>
          <a:xfrm>
            <a:off x="7603192" y="5202266"/>
            <a:ext cx="3067781" cy="939429"/>
            <a:chOff x="6048025" y="4316690"/>
            <a:chExt cx="3067781" cy="939429"/>
          </a:xfrm>
        </p:grpSpPr>
        <p:sp>
          <p:nvSpPr>
            <p:cNvPr id="2" name="矩形 1">
              <a:extLst>
                <a:ext uri="{FF2B5EF4-FFF2-40B4-BE49-F238E27FC236}">
                  <a16:creationId xmlns:a16="http://schemas.microsoft.com/office/drawing/2014/main" id="{427F61F7-7314-493E-58E1-FB929C45C965}"/>
                </a:ext>
              </a:extLst>
            </p:cNvPr>
            <p:cNvSpPr/>
            <p:nvPr/>
          </p:nvSpPr>
          <p:spPr>
            <a:xfrm>
              <a:off x="6220206" y="4339708"/>
              <a:ext cx="2734055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latin typeface="宋体" panose="02010600030101010101" pitchFamily="2" charset="-122"/>
                </a:rPr>
                <a:t>口算除法</a:t>
              </a:r>
            </a:p>
          </p:txBody>
        </p:sp>
        <p:sp>
          <p:nvSpPr>
            <p:cNvPr id="12" name="矩形: 圆角 11">
              <a:extLst>
                <a:ext uri="{FF2B5EF4-FFF2-40B4-BE49-F238E27FC236}">
                  <a16:creationId xmlns:a16="http://schemas.microsoft.com/office/drawing/2014/main" id="{FE11D49D-8F7B-ACB8-1DCF-F52DBACF38CE}"/>
                </a:ext>
              </a:extLst>
            </p:cNvPr>
            <p:cNvSpPr/>
            <p:nvPr/>
          </p:nvSpPr>
          <p:spPr>
            <a:xfrm>
              <a:off x="6048025" y="4316690"/>
              <a:ext cx="3067781" cy="939429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1" name="矩形 40">
            <a:extLst>
              <a:ext uri="{FF2B5EF4-FFF2-40B4-BE49-F238E27FC236}">
                <a16:creationId xmlns:a16="http://schemas.microsoft.com/office/drawing/2014/main" id="{E4D563F0-9DCA-FFB1-1025-A4DC11C849DA}"/>
              </a:ext>
            </a:extLst>
          </p:cNvPr>
          <p:cNvSpPr/>
          <p:nvPr/>
        </p:nvSpPr>
        <p:spPr>
          <a:xfrm>
            <a:off x="11430000" y="3095376"/>
            <a:ext cx="5505450" cy="1569660"/>
          </a:xfrm>
          <a:prstGeom prst="rect">
            <a:avLst/>
          </a:prstGeom>
          <a:solidFill>
            <a:srgbClr val="0099FF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商是整十、整百、整千数的口算方法</a:t>
            </a:r>
          </a:p>
        </p:txBody>
      </p:sp>
      <p:sp>
        <p:nvSpPr>
          <p:cNvPr id="52" name="左大括号 51">
            <a:extLst>
              <a:ext uri="{FF2B5EF4-FFF2-40B4-BE49-F238E27FC236}">
                <a16:creationId xmlns:a16="http://schemas.microsoft.com/office/drawing/2014/main" id="{1AE01898-9744-8797-72CC-053F678168E3}"/>
              </a:ext>
            </a:extLst>
          </p:cNvPr>
          <p:cNvSpPr/>
          <p:nvPr/>
        </p:nvSpPr>
        <p:spPr>
          <a:xfrm>
            <a:off x="10861898" y="3933576"/>
            <a:ext cx="377177" cy="3429000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矩形 97">
            <a:extLst>
              <a:ext uri="{FF2B5EF4-FFF2-40B4-BE49-F238E27FC236}">
                <a16:creationId xmlns:a16="http://schemas.microsoft.com/office/drawing/2014/main" id="{5A3B0561-5979-508E-C56D-C27FE56FD7D2}"/>
              </a:ext>
            </a:extLst>
          </p:cNvPr>
          <p:cNvSpPr/>
          <p:nvPr/>
        </p:nvSpPr>
        <p:spPr>
          <a:xfrm>
            <a:off x="11430000" y="5042079"/>
            <a:ext cx="6259863" cy="1569660"/>
          </a:xfrm>
          <a:prstGeom prst="rect">
            <a:avLst/>
          </a:prstGeom>
          <a:solidFill>
            <a:srgbClr val="0099FF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被除数是几百几十或几千几百的口算方法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491FDB73-9ECE-49F6-6F2B-5911E9D8149C}"/>
              </a:ext>
            </a:extLst>
          </p:cNvPr>
          <p:cNvSpPr/>
          <p:nvPr/>
        </p:nvSpPr>
        <p:spPr>
          <a:xfrm>
            <a:off x="11418537" y="6986253"/>
            <a:ext cx="8469663" cy="830997"/>
          </a:xfrm>
          <a:prstGeom prst="rect">
            <a:avLst/>
          </a:prstGeom>
          <a:solidFill>
            <a:srgbClr val="0099FF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三位数除以一位数的估算方法</a:t>
            </a:r>
          </a:p>
        </p:txBody>
      </p:sp>
      <p:grpSp>
        <p:nvGrpSpPr>
          <p:cNvPr id="7" name="组合 6">
            <a:extLst>
              <a:ext uri="{FF2B5EF4-FFF2-40B4-BE49-F238E27FC236}">
                <a16:creationId xmlns:a16="http://schemas.microsoft.com/office/drawing/2014/main" id="{07853AE1-88BE-F3CF-6A09-822A9BAA7796}"/>
              </a:ext>
            </a:extLst>
          </p:cNvPr>
          <p:cNvGrpSpPr/>
          <p:nvPr/>
        </p:nvGrpSpPr>
        <p:grpSpPr>
          <a:xfrm>
            <a:off x="7508030" y="9441806"/>
            <a:ext cx="3067781" cy="939429"/>
            <a:chOff x="6048025" y="4316690"/>
            <a:chExt cx="3067781" cy="939429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1922DC54-0D9A-69A8-3F61-3DD39C5897A9}"/>
                </a:ext>
              </a:extLst>
            </p:cNvPr>
            <p:cNvSpPr/>
            <p:nvPr/>
          </p:nvSpPr>
          <p:spPr>
            <a:xfrm>
              <a:off x="6220206" y="4339708"/>
              <a:ext cx="2734055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latin typeface="宋体" panose="02010600030101010101" pitchFamily="2" charset="-122"/>
                </a:rPr>
                <a:t>笔算除法</a:t>
              </a:r>
            </a:p>
          </p:txBody>
        </p:sp>
        <p:sp>
          <p:nvSpPr>
            <p:cNvPr id="13" name="矩形: 圆角 12">
              <a:extLst>
                <a:ext uri="{FF2B5EF4-FFF2-40B4-BE49-F238E27FC236}">
                  <a16:creationId xmlns:a16="http://schemas.microsoft.com/office/drawing/2014/main" id="{AA15BA0D-F820-BD05-1FCB-FEF1A911796E}"/>
                </a:ext>
              </a:extLst>
            </p:cNvPr>
            <p:cNvSpPr/>
            <p:nvPr/>
          </p:nvSpPr>
          <p:spPr>
            <a:xfrm>
              <a:off x="6048025" y="4316690"/>
              <a:ext cx="3067781" cy="939429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4" name="矩形 13">
            <a:extLst>
              <a:ext uri="{FF2B5EF4-FFF2-40B4-BE49-F238E27FC236}">
                <a16:creationId xmlns:a16="http://schemas.microsoft.com/office/drawing/2014/main" id="{B08063AE-DBAA-CBC0-4D71-5D6B447D9995}"/>
              </a:ext>
            </a:extLst>
          </p:cNvPr>
          <p:cNvSpPr/>
          <p:nvPr/>
        </p:nvSpPr>
        <p:spPr>
          <a:xfrm>
            <a:off x="11418537" y="8292070"/>
            <a:ext cx="8469662" cy="830997"/>
          </a:xfrm>
          <a:prstGeom prst="rect">
            <a:avLst/>
          </a:prstGeom>
          <a:solidFill>
            <a:srgbClr val="0099FF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两位数除以一位数的笔算方法</a:t>
            </a:r>
          </a:p>
        </p:txBody>
      </p:sp>
      <p:sp>
        <p:nvSpPr>
          <p:cNvPr id="15" name="左大括号 14">
            <a:extLst>
              <a:ext uri="{FF2B5EF4-FFF2-40B4-BE49-F238E27FC236}">
                <a16:creationId xmlns:a16="http://schemas.microsoft.com/office/drawing/2014/main" id="{D04A93A4-EE05-1BC8-5080-1C96BD95A25B}"/>
              </a:ext>
            </a:extLst>
          </p:cNvPr>
          <p:cNvSpPr/>
          <p:nvPr/>
        </p:nvSpPr>
        <p:spPr>
          <a:xfrm>
            <a:off x="10843153" y="8545588"/>
            <a:ext cx="377177" cy="2755279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DE9AFB0E-1950-93AD-7FA9-7E2F011EDE06}"/>
              </a:ext>
            </a:extLst>
          </p:cNvPr>
          <p:cNvSpPr/>
          <p:nvPr/>
        </p:nvSpPr>
        <p:spPr>
          <a:xfrm>
            <a:off x="11418536" y="9542088"/>
            <a:ext cx="8469663" cy="830997"/>
          </a:xfrm>
          <a:prstGeom prst="rect">
            <a:avLst/>
          </a:prstGeom>
          <a:solidFill>
            <a:srgbClr val="0099FF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三位数除以一位数的笔算方法</a:t>
            </a: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97DAE068-0A4A-2370-9E1B-68B4A57D0C4D}"/>
              </a:ext>
            </a:extLst>
          </p:cNvPr>
          <p:cNvSpPr/>
          <p:nvPr/>
        </p:nvSpPr>
        <p:spPr>
          <a:xfrm>
            <a:off x="11418537" y="10751403"/>
            <a:ext cx="5356926" cy="830997"/>
          </a:xfrm>
          <a:prstGeom prst="rect">
            <a:avLst/>
          </a:prstGeom>
          <a:solidFill>
            <a:srgbClr val="0099FF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除法的验算方法</a:t>
            </a:r>
          </a:p>
        </p:txBody>
      </p:sp>
    </p:spTree>
    <p:extLst>
      <p:ext uri="{BB962C8B-B14F-4D97-AF65-F5344CB8AC3E}">
        <p14:creationId xmlns:p14="http://schemas.microsoft.com/office/powerpoint/2010/main" val="54504197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52" grpId="0"/>
      <p:bldP spid="98" grpId="0"/>
      <p:bldP spid="6" grpId="0"/>
      <p:bldP spid="14" grpId="0"/>
      <p:bldP spid="15" grpId="0"/>
      <p:bldP spid="1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29A6ECE4-24CB-7B64-5204-F7C36B9F3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9654"/>
            <a:ext cx="24401163" cy="13725654"/>
          </a:xfrm>
          <a:prstGeom prst="rect">
            <a:avLst/>
          </a:prstGeom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93E9699A-5FB3-B97D-9695-B30CE501B3D7}"/>
              </a:ext>
            </a:extLst>
          </p:cNvPr>
          <p:cNvGrpSpPr/>
          <p:nvPr/>
        </p:nvGrpSpPr>
        <p:grpSpPr>
          <a:xfrm>
            <a:off x="10210800" y="1352486"/>
            <a:ext cx="7024070" cy="1446365"/>
            <a:chOff x="5929930" y="3403937"/>
            <a:chExt cx="7024070" cy="1446365"/>
          </a:xfrm>
        </p:grpSpPr>
        <p:grpSp>
          <p:nvGrpSpPr>
            <p:cNvPr id="18" name="组合 17">
              <a:extLst>
                <a:ext uri="{FF2B5EF4-FFF2-40B4-BE49-F238E27FC236}">
                  <a16:creationId xmlns:a16="http://schemas.microsoft.com/office/drawing/2014/main" id="{DF580511-24D7-04A8-73DE-6657708FC0CD}"/>
                </a:ext>
              </a:extLst>
            </p:cNvPr>
            <p:cNvGrpSpPr/>
            <p:nvPr/>
          </p:nvGrpSpPr>
          <p:grpSpPr>
            <a:xfrm>
              <a:off x="5929930" y="3411969"/>
              <a:ext cx="7024070" cy="1438333"/>
              <a:chOff x="12226880" y="1669204"/>
              <a:chExt cx="7024070" cy="1438333"/>
            </a:xfrm>
          </p:grpSpPr>
          <p:pic>
            <p:nvPicPr>
              <p:cNvPr id="22" name="图片 21">
                <a:extLst>
                  <a:ext uri="{FF2B5EF4-FFF2-40B4-BE49-F238E27FC236}">
                    <a16:creationId xmlns:a16="http://schemas.microsoft.com/office/drawing/2014/main" id="{FE2CBBF3-F7BA-C1FE-61C5-EB45B23189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23" name="图片 22">
                <a:extLst>
                  <a:ext uri="{FF2B5EF4-FFF2-40B4-BE49-F238E27FC236}">
                    <a16:creationId xmlns:a16="http://schemas.microsoft.com/office/drawing/2014/main" id="{92C515F8-35E6-0CA0-7B6D-3C2DA171D2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5"/>
                <a:ext cx="5190854" cy="408964"/>
              </a:xfrm>
              <a:prstGeom prst="rect">
                <a:avLst/>
              </a:prstGeom>
            </p:spPr>
          </p:pic>
        </p:grpSp>
        <p:grpSp>
          <p:nvGrpSpPr>
            <p:cNvPr id="19" name="组合 18">
              <a:extLst>
                <a:ext uri="{FF2B5EF4-FFF2-40B4-BE49-F238E27FC236}">
                  <a16:creationId xmlns:a16="http://schemas.microsoft.com/office/drawing/2014/main" id="{E956DAC0-BCBD-A373-2861-113C3D8157BA}"/>
                </a:ext>
              </a:extLst>
            </p:cNvPr>
            <p:cNvGrpSpPr/>
            <p:nvPr/>
          </p:nvGrpSpPr>
          <p:grpSpPr>
            <a:xfrm>
              <a:off x="6372868" y="3403937"/>
              <a:ext cx="5666732" cy="1272227"/>
              <a:chOff x="9485896" y="2151686"/>
              <a:chExt cx="5666732" cy="1272227"/>
            </a:xfrm>
          </p:grpSpPr>
          <p:sp>
            <p:nvSpPr>
              <p:cNvPr id="20" name="文本框 19">
                <a:extLst>
                  <a:ext uri="{FF2B5EF4-FFF2-40B4-BE49-F238E27FC236}">
                    <a16:creationId xmlns:a16="http://schemas.microsoft.com/office/drawing/2014/main" id="{E9FFA71C-6ABF-0A61-E009-16876DB2FEB7}"/>
                  </a:ext>
                </a:extLst>
              </p:cNvPr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21" name="文本框 20">
                <a:extLst>
                  <a:ext uri="{FF2B5EF4-FFF2-40B4-BE49-F238E27FC236}">
                    <a16:creationId xmlns:a16="http://schemas.microsoft.com/office/drawing/2014/main" id="{4B3035B5-A398-9B23-B6E7-57762DBB7CEE}"/>
                  </a:ext>
                </a:extLst>
              </p:cNvPr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1587567" y="2151686"/>
                <a:ext cx="356506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口算除法</a:t>
                </a:r>
              </a:p>
            </p:txBody>
          </p:sp>
        </p:grpSp>
      </p:grpSp>
      <p:pic>
        <p:nvPicPr>
          <p:cNvPr id="33" name="图片 32">
            <a:extLst>
              <a:ext uri="{FF2B5EF4-FFF2-40B4-BE49-F238E27FC236}">
                <a16:creationId xmlns:a16="http://schemas.microsoft.com/office/drawing/2014/main" id="{E1D26B8F-9186-2C05-C3B7-F78B9F661A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42" t="5703" r="11934" b="45214"/>
          <a:stretch>
            <a:fillRect/>
          </a:stretch>
        </p:blipFill>
        <p:spPr>
          <a:xfrm flipH="1">
            <a:off x="2817740" y="10708146"/>
            <a:ext cx="1974117" cy="2065904"/>
          </a:xfrm>
          <a:prstGeom prst="rect">
            <a:avLst/>
          </a:prstGeom>
        </p:spPr>
      </p:pic>
      <p:grpSp>
        <p:nvGrpSpPr>
          <p:cNvPr id="26" name="组合 25">
            <a:extLst>
              <a:ext uri="{FF2B5EF4-FFF2-40B4-BE49-F238E27FC236}">
                <a16:creationId xmlns:a16="http://schemas.microsoft.com/office/drawing/2014/main" id="{FFB729CD-F45A-4C0B-4BC6-EAFF2B621B33}"/>
              </a:ext>
            </a:extLst>
          </p:cNvPr>
          <p:cNvGrpSpPr/>
          <p:nvPr/>
        </p:nvGrpSpPr>
        <p:grpSpPr>
          <a:xfrm>
            <a:off x="6324600" y="3108979"/>
            <a:ext cx="11989210" cy="943434"/>
            <a:chOff x="692103" y="1765829"/>
            <a:chExt cx="8565223" cy="944013"/>
          </a:xfrm>
        </p:grpSpPr>
        <p:sp>
          <p:nvSpPr>
            <p:cNvPr id="27" name="任意多边形 22">
              <a:extLst>
                <a:ext uri="{FF2B5EF4-FFF2-40B4-BE49-F238E27FC236}">
                  <a16:creationId xmlns:a16="http://schemas.microsoft.com/office/drawing/2014/main" id="{7484FD5E-94CF-FBC2-A346-CFAA37025ACB}"/>
                </a:ext>
              </a:extLst>
            </p:cNvPr>
            <p:cNvSpPr/>
            <p:nvPr/>
          </p:nvSpPr>
          <p:spPr>
            <a:xfrm>
              <a:off x="692103" y="1765829"/>
              <a:ext cx="8565223" cy="944013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02599168-84CB-4D37-8D33-73A160E214B5}"/>
                </a:ext>
              </a:extLst>
            </p:cNvPr>
            <p:cNvSpPr txBox="1"/>
            <p:nvPr/>
          </p:nvSpPr>
          <p:spPr>
            <a:xfrm>
              <a:off x="873002" y="1848918"/>
              <a:ext cx="8112133" cy="8315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商是整十、整百、整千数的口算方法</a:t>
              </a:r>
            </a:p>
          </p:txBody>
        </p:sp>
      </p:grpSp>
      <p:pic>
        <p:nvPicPr>
          <p:cNvPr id="29" name="图片 28">
            <a:extLst>
              <a:ext uri="{FF2B5EF4-FFF2-40B4-BE49-F238E27FC236}">
                <a16:creationId xmlns:a16="http://schemas.microsoft.com/office/drawing/2014/main" id="{BDB77E62-8207-A5E1-02A9-24B740D086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8" t="5220" r="35047" b="55375"/>
          <a:stretch>
            <a:fillRect/>
          </a:stretch>
        </p:blipFill>
        <p:spPr>
          <a:xfrm flipH="1">
            <a:off x="20116800" y="8062139"/>
            <a:ext cx="2100226" cy="1897388"/>
          </a:xfrm>
          <a:prstGeom prst="rect">
            <a:avLst/>
          </a:prstGeom>
        </p:spPr>
      </p:pic>
      <p:grpSp>
        <p:nvGrpSpPr>
          <p:cNvPr id="30" name="组合 29">
            <a:extLst>
              <a:ext uri="{FF2B5EF4-FFF2-40B4-BE49-F238E27FC236}">
                <a16:creationId xmlns:a16="http://schemas.microsoft.com/office/drawing/2014/main" id="{E0673388-E9AA-4551-5473-08B2A896EC27}"/>
              </a:ext>
            </a:extLst>
          </p:cNvPr>
          <p:cNvGrpSpPr/>
          <p:nvPr/>
        </p:nvGrpSpPr>
        <p:grpSpPr>
          <a:xfrm>
            <a:off x="2618198" y="7727904"/>
            <a:ext cx="16718224" cy="2231626"/>
            <a:chOff x="-2323216" y="2773346"/>
            <a:chExt cx="5200062" cy="484213"/>
          </a:xfrm>
        </p:grpSpPr>
        <p:sp>
          <p:nvSpPr>
            <p:cNvPr id="31" name="圆角矩形标注 8">
              <a:extLst>
                <a:ext uri="{FF2B5EF4-FFF2-40B4-BE49-F238E27FC236}">
                  <a16:creationId xmlns:a16="http://schemas.microsoft.com/office/drawing/2014/main" id="{9BDA8CD8-1836-E586-1A57-D5D810609885}"/>
                </a:ext>
              </a:extLst>
            </p:cNvPr>
            <p:cNvSpPr/>
            <p:nvPr/>
          </p:nvSpPr>
          <p:spPr>
            <a:xfrm>
              <a:off x="-2323216" y="2787858"/>
              <a:ext cx="5200062" cy="469701"/>
            </a:xfrm>
            <a:prstGeom prst="wedgeRoundRectCallout">
              <a:avLst>
                <a:gd name="adj1" fmla="val 54365"/>
                <a:gd name="adj2" fmla="val -6377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32" name="矩形 9">
              <a:extLst>
                <a:ext uri="{FF2B5EF4-FFF2-40B4-BE49-F238E27FC236}">
                  <a16:creationId xmlns:a16="http://schemas.microsoft.com/office/drawing/2014/main" id="{6552A81D-8926-0FA2-6EB6-7196E6AD95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2284335" y="2773346"/>
              <a:ext cx="5098752" cy="4725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用</a:t>
              </a:r>
              <a:r>
                <a:rPr lang="zh-CN" altLang="en-US" sz="4800" b="1">
                  <a:solidFill>
                    <a:srgbClr val="0000FF"/>
                  </a:solidFill>
                  <a:highlight>
                    <a:srgbClr val="FFFF00"/>
                  </a:highlight>
                  <a:latin typeface="+mj-ea"/>
                  <a:sym typeface="Arial" pitchFamily="34" charset="0"/>
                </a:rPr>
                <a:t>表内除法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计算：用被除数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0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前面的数除以一位数，算出结果后，看被除数的末尾有几个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0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，就在算出的结果后添几个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0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。</a:t>
              </a:r>
            </a:p>
          </p:txBody>
        </p:sp>
      </p:grp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74A78852-25A3-B398-BFF8-5561818D996A}"/>
              </a:ext>
            </a:extLst>
          </p:cNvPr>
          <p:cNvGrpSpPr/>
          <p:nvPr/>
        </p:nvGrpSpPr>
        <p:grpSpPr>
          <a:xfrm>
            <a:off x="5523980" y="10449691"/>
            <a:ext cx="13490860" cy="2183802"/>
            <a:chOff x="9340296" y="9380905"/>
            <a:chExt cx="9130235" cy="1050750"/>
          </a:xfrm>
        </p:grpSpPr>
        <p:sp>
          <p:nvSpPr>
            <p:cNvPr id="35" name="圆角矩形标注 8">
              <a:extLst>
                <a:ext uri="{FF2B5EF4-FFF2-40B4-BE49-F238E27FC236}">
                  <a16:creationId xmlns:a16="http://schemas.microsoft.com/office/drawing/2014/main" id="{24F8C3A5-E2F2-B476-343D-32E9AF7AF746}"/>
                </a:ext>
              </a:extLst>
            </p:cNvPr>
            <p:cNvSpPr/>
            <p:nvPr/>
          </p:nvSpPr>
          <p:spPr bwMode="auto">
            <a:xfrm>
              <a:off x="9340296" y="9432554"/>
              <a:ext cx="8997548" cy="999101"/>
            </a:xfrm>
            <a:prstGeom prst="wedgeRoundRectCallout">
              <a:avLst>
                <a:gd name="adj1" fmla="val -56530"/>
                <a:gd name="adj2" fmla="val -11446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36" name="矩形 35">
              <a:extLst>
                <a:ext uri="{FF2B5EF4-FFF2-40B4-BE49-F238E27FC236}">
                  <a16:creationId xmlns:a16="http://schemas.microsoft.com/office/drawing/2014/main" id="{BF9BDFD6-9255-BB57-733A-802B3DE131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62828" y="9380905"/>
              <a:ext cx="8907703" cy="1027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4800" b="1">
                  <a:solidFill>
                    <a:srgbClr val="0000FF"/>
                  </a:solidFill>
                  <a:highlight>
                    <a:srgbClr val="FFFF00"/>
                  </a:highlight>
                  <a:latin typeface="+mj-ea"/>
                  <a:sym typeface="Arial" pitchFamily="34" charset="0"/>
                </a:rPr>
                <a:t>想乘法，算除法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：看一位数乘多少等于被除数，乘的数就是所求的商。</a:t>
              </a:r>
            </a:p>
          </p:txBody>
        </p:sp>
      </p:grpSp>
      <p:sp>
        <p:nvSpPr>
          <p:cNvPr id="37" name="文本框 36">
            <a:extLst>
              <a:ext uri="{FF2B5EF4-FFF2-40B4-BE49-F238E27FC236}">
                <a16:creationId xmlns:a16="http://schemas.microsoft.com/office/drawing/2014/main" id="{4B3E0DD3-3A48-891A-F882-317B9D82592D}"/>
              </a:ext>
            </a:extLst>
          </p:cNvPr>
          <p:cNvSpPr txBox="1"/>
          <p:nvPr/>
        </p:nvSpPr>
        <p:spPr bwMode="auto">
          <a:xfrm>
            <a:off x="2817740" y="4305943"/>
            <a:ext cx="17984860" cy="32431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1】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计算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80÷4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时，可以这样想：（   ）个十除以（   ），商是（   ）个十，就是（    ）。也</a:t>
            </a:r>
            <a:r>
              <a:rPr lang="zh-CN" altLang="en-US" sz="4800" b="1">
                <a:latin typeface="+mn-ea"/>
                <a:sym typeface="Arial" pitchFamily="34" charset="0"/>
              </a:rPr>
              <a:t>可以想：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    ） </a:t>
            </a:r>
            <a:r>
              <a:rPr lang="en-US" altLang="zh-CN" sz="4800" b="1">
                <a:latin typeface="+mn-ea"/>
                <a:sym typeface="Arial" pitchFamily="34" charset="0"/>
              </a:rPr>
              <a:t>×4</a:t>
            </a:r>
            <a:r>
              <a:rPr lang="zh-CN" altLang="en-US" sz="4800" b="1">
                <a:latin typeface="+mn-ea"/>
                <a:sym typeface="Arial" pitchFamily="34" charset="0"/>
              </a:rPr>
              <a:t>＝</a:t>
            </a:r>
            <a:r>
              <a:rPr lang="en-US" altLang="zh-CN" sz="4800" b="1">
                <a:latin typeface="+mn-ea"/>
                <a:sym typeface="Arial" pitchFamily="34" charset="0"/>
              </a:rPr>
              <a:t>80</a:t>
            </a:r>
            <a:r>
              <a:rPr lang="zh-CN" altLang="en-US" sz="4800" b="1">
                <a:latin typeface="+mn-ea"/>
                <a:sym typeface="Arial" pitchFamily="34" charset="0"/>
              </a:rPr>
              <a:t>，所以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80÷4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＝（    ）。</a:t>
            </a:r>
            <a:endParaRPr lang="zh-CN" altLang="en-US" sz="4800" b="1">
              <a:latin typeface="+mn-ea"/>
              <a:sym typeface="Arial" pitchFamily="34" charset="0"/>
            </a:endParaRP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83533D48-3C9F-A39E-7456-B74077BC1B65}"/>
              </a:ext>
            </a:extLst>
          </p:cNvPr>
          <p:cNvSpPr txBox="1"/>
          <p:nvPr/>
        </p:nvSpPr>
        <p:spPr bwMode="auto">
          <a:xfrm>
            <a:off x="13563600" y="4503003"/>
            <a:ext cx="962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39" name="图片 38">
            <a:extLst>
              <a:ext uri="{FF2B5EF4-FFF2-40B4-BE49-F238E27FC236}">
                <a16:creationId xmlns:a16="http://schemas.microsoft.com/office/drawing/2014/main" id="{C7F576D8-0557-144D-17B6-FAF867D172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40" name="文本框 39">
            <a:extLst>
              <a:ext uri="{FF2B5EF4-FFF2-40B4-BE49-F238E27FC236}">
                <a16:creationId xmlns:a16="http://schemas.microsoft.com/office/drawing/2014/main" id="{14CE8445-3AB4-6724-67CF-D610D6EA0D4D}"/>
              </a:ext>
            </a:extLst>
          </p:cNvPr>
          <p:cNvSpPr txBox="1"/>
          <p:nvPr/>
        </p:nvSpPr>
        <p:spPr bwMode="auto">
          <a:xfrm>
            <a:off x="18135600" y="4503003"/>
            <a:ext cx="962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EBB9600A-A075-B166-818A-71391B7D0FC8}"/>
              </a:ext>
            </a:extLst>
          </p:cNvPr>
          <p:cNvSpPr txBox="1"/>
          <p:nvPr/>
        </p:nvSpPr>
        <p:spPr bwMode="auto">
          <a:xfrm>
            <a:off x="4371780" y="5588072"/>
            <a:ext cx="962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DB1669C1-E8B0-8C95-009E-A5C5E3C94D7B}"/>
              </a:ext>
            </a:extLst>
          </p:cNvPr>
          <p:cNvSpPr txBox="1"/>
          <p:nvPr/>
        </p:nvSpPr>
        <p:spPr bwMode="auto">
          <a:xfrm>
            <a:off x="9525000" y="5588072"/>
            <a:ext cx="962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20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B70BA35F-2252-404C-ACBF-DA5BBB2E22C9}"/>
              </a:ext>
            </a:extLst>
          </p:cNvPr>
          <p:cNvSpPr txBox="1"/>
          <p:nvPr/>
        </p:nvSpPr>
        <p:spPr bwMode="auto">
          <a:xfrm>
            <a:off x="15697200" y="5569803"/>
            <a:ext cx="962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20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4FBEAF20-7CEA-A49F-FCBB-85F6C87E925E}"/>
              </a:ext>
            </a:extLst>
          </p:cNvPr>
          <p:cNvSpPr txBox="1"/>
          <p:nvPr/>
        </p:nvSpPr>
        <p:spPr bwMode="auto">
          <a:xfrm>
            <a:off x="7162800" y="6663677"/>
            <a:ext cx="962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20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7305614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1"/>
      <p:bldP spid="38" grpId="1"/>
      <p:bldP spid="40" grpId="1"/>
      <p:bldP spid="41" grpId="1"/>
      <p:bldP spid="42" grpId="1"/>
      <p:bldP spid="43" grpId="1"/>
      <p:bldP spid="4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>
            <a:extLst>
              <a:ext uri="{FF2B5EF4-FFF2-40B4-BE49-F238E27FC236}">
                <a16:creationId xmlns:a16="http://schemas.microsoft.com/office/drawing/2014/main" id="{A9C35FF9-C23D-1787-B9F8-4558313430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50" y="8222"/>
            <a:ext cx="24403050" cy="13726716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BAF1FEF-F44A-8C4F-37B4-AAE3D3486D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57C8A477-0BD0-1F6A-40FC-14992A0802C5}"/>
              </a:ext>
            </a:extLst>
          </p:cNvPr>
          <p:cNvGrpSpPr/>
          <p:nvPr/>
        </p:nvGrpSpPr>
        <p:grpSpPr>
          <a:xfrm>
            <a:off x="5209617" y="3328927"/>
            <a:ext cx="14401164" cy="1064785"/>
            <a:chOff x="692103" y="1765828"/>
            <a:chExt cx="10288350" cy="1065439"/>
          </a:xfrm>
        </p:grpSpPr>
        <p:sp>
          <p:nvSpPr>
            <p:cNvPr id="18" name="任意多边形 22">
              <a:extLst>
                <a:ext uri="{FF2B5EF4-FFF2-40B4-BE49-F238E27FC236}">
                  <a16:creationId xmlns:a16="http://schemas.microsoft.com/office/drawing/2014/main" id="{7147BB84-002B-AFFF-2102-04087D0660B0}"/>
                </a:ext>
              </a:extLst>
            </p:cNvPr>
            <p:cNvSpPr/>
            <p:nvPr/>
          </p:nvSpPr>
          <p:spPr>
            <a:xfrm>
              <a:off x="692103" y="1765828"/>
              <a:ext cx="10288350" cy="1065439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9E46B5D5-1943-1E7D-80DA-6ED8E0568DE1}"/>
                </a:ext>
              </a:extLst>
            </p:cNvPr>
            <p:cNvSpPr txBox="1"/>
            <p:nvPr/>
          </p:nvSpPr>
          <p:spPr>
            <a:xfrm>
              <a:off x="873002" y="1848918"/>
              <a:ext cx="9844280" cy="92389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被除数是几百几十或几千几百的口算方法</a:t>
              </a:r>
            </a:p>
          </p:txBody>
        </p:sp>
      </p:grpSp>
      <p:sp>
        <p:nvSpPr>
          <p:cNvPr id="20" name="文本框 19">
            <a:extLst>
              <a:ext uri="{FF2B5EF4-FFF2-40B4-BE49-F238E27FC236}">
                <a16:creationId xmlns:a16="http://schemas.microsoft.com/office/drawing/2014/main" id="{5E465BF3-FCD2-D2FC-8996-B1EBA70A9625}"/>
              </a:ext>
            </a:extLst>
          </p:cNvPr>
          <p:cNvSpPr txBox="1"/>
          <p:nvPr/>
        </p:nvSpPr>
        <p:spPr bwMode="auto">
          <a:xfrm>
            <a:off x="3731010" y="4988805"/>
            <a:ext cx="157353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口算下面各题。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900÷3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         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540÷2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         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360÷6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           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1" name="图片 20">
            <a:extLst>
              <a:ext uri="{FF2B5EF4-FFF2-40B4-BE49-F238E27FC236}">
                <a16:creationId xmlns:a16="http://schemas.microsoft.com/office/drawing/2014/main" id="{FFF862D3-5BC2-8137-EB53-BD6102FD6C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6452" y="8155770"/>
            <a:ext cx="3128659" cy="3807164"/>
          </a:xfrm>
          <a:prstGeom prst="rect">
            <a:avLst/>
          </a:prstGeom>
        </p:spPr>
      </p:pic>
      <p:grpSp>
        <p:nvGrpSpPr>
          <p:cNvPr id="22" name="组合 21">
            <a:extLst>
              <a:ext uri="{FF2B5EF4-FFF2-40B4-BE49-F238E27FC236}">
                <a16:creationId xmlns:a16="http://schemas.microsoft.com/office/drawing/2014/main" id="{0422C76A-A050-F1D7-95FD-F9F93C44CAFC}"/>
              </a:ext>
            </a:extLst>
          </p:cNvPr>
          <p:cNvGrpSpPr/>
          <p:nvPr/>
        </p:nvGrpSpPr>
        <p:grpSpPr>
          <a:xfrm>
            <a:off x="3505200" y="8474813"/>
            <a:ext cx="13868400" cy="2543506"/>
            <a:chOff x="7690268" y="9290671"/>
            <a:chExt cx="11813629" cy="2162941"/>
          </a:xfrm>
        </p:grpSpPr>
        <p:sp>
          <p:nvSpPr>
            <p:cNvPr id="23" name="圆角矩形标注 8">
              <a:extLst>
                <a:ext uri="{FF2B5EF4-FFF2-40B4-BE49-F238E27FC236}">
                  <a16:creationId xmlns:a16="http://schemas.microsoft.com/office/drawing/2014/main" id="{5F021915-BED1-241B-ACC2-088305858552}"/>
                </a:ext>
              </a:extLst>
            </p:cNvPr>
            <p:cNvSpPr/>
            <p:nvPr/>
          </p:nvSpPr>
          <p:spPr bwMode="auto">
            <a:xfrm>
              <a:off x="7690268" y="9345191"/>
              <a:ext cx="11813629" cy="2108421"/>
            </a:xfrm>
            <a:prstGeom prst="wedgeRoundRectCallout">
              <a:avLst>
                <a:gd name="adj1" fmla="val 56107"/>
                <a:gd name="adj2" fmla="val -19422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357B8E5C-21FF-D14F-4E7E-8489E81E40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20088" y="9290671"/>
              <a:ext cx="11353800" cy="20329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用被除数的前两位除以一位数，在得数的末尾添上与被除数末尾同样多的</a:t>
              </a:r>
              <a:r>
                <a:rPr lang="en-US" altLang="zh-CN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0</a:t>
              </a: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。</a:t>
              </a:r>
            </a:p>
          </p:txBody>
        </p:sp>
      </p:grpSp>
      <p:sp>
        <p:nvSpPr>
          <p:cNvPr id="25" name="文本框 24">
            <a:extLst>
              <a:ext uri="{FF2B5EF4-FFF2-40B4-BE49-F238E27FC236}">
                <a16:creationId xmlns:a16="http://schemas.microsoft.com/office/drawing/2014/main" id="{E6CC717D-8405-D82D-1FC6-020CCB7DDBB6}"/>
              </a:ext>
            </a:extLst>
          </p:cNvPr>
          <p:cNvSpPr txBox="1"/>
          <p:nvPr/>
        </p:nvSpPr>
        <p:spPr bwMode="auto">
          <a:xfrm>
            <a:off x="6626927" y="6456066"/>
            <a:ext cx="1338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300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72C497E1-906D-3A2C-738D-298D2032C8A1}"/>
              </a:ext>
            </a:extLst>
          </p:cNvPr>
          <p:cNvSpPr txBox="1"/>
          <p:nvPr/>
        </p:nvSpPr>
        <p:spPr bwMode="auto">
          <a:xfrm>
            <a:off x="12527408" y="6468070"/>
            <a:ext cx="1338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270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861AF17C-63CD-F621-8685-E028720AC94E}"/>
              </a:ext>
            </a:extLst>
          </p:cNvPr>
          <p:cNvSpPr txBox="1"/>
          <p:nvPr/>
        </p:nvSpPr>
        <p:spPr bwMode="auto">
          <a:xfrm>
            <a:off x="18291311" y="6363890"/>
            <a:ext cx="1338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1747500" y="117475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796752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0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1"/>
      <p:bldP spid="25" grpId="1"/>
      <p:bldP spid="26" grpId="1"/>
      <p:bldP spid="2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2269DD83-699E-D116-F3FF-E245F92993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" y="9304"/>
            <a:ext cx="24375830" cy="13711403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FE1E0897-E441-5758-E8A2-4E9C10F131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grpSp>
        <p:nvGrpSpPr>
          <p:cNvPr id="23" name="组合 22">
            <a:extLst>
              <a:ext uri="{FF2B5EF4-FFF2-40B4-BE49-F238E27FC236}">
                <a16:creationId xmlns:a16="http://schemas.microsoft.com/office/drawing/2014/main" id="{EB9F43D3-451E-A18D-5FAA-59A8F44CEA15}"/>
              </a:ext>
            </a:extLst>
          </p:cNvPr>
          <p:cNvGrpSpPr/>
          <p:nvPr/>
        </p:nvGrpSpPr>
        <p:grpSpPr>
          <a:xfrm>
            <a:off x="6781800" y="2971800"/>
            <a:ext cx="10335184" cy="1064785"/>
            <a:chOff x="692103" y="1765828"/>
            <a:chExt cx="7383569" cy="1065439"/>
          </a:xfrm>
        </p:grpSpPr>
        <p:sp>
          <p:nvSpPr>
            <p:cNvPr id="24" name="任意多边形 22">
              <a:extLst>
                <a:ext uri="{FF2B5EF4-FFF2-40B4-BE49-F238E27FC236}">
                  <a16:creationId xmlns:a16="http://schemas.microsoft.com/office/drawing/2014/main" id="{8FC3E166-D269-5232-D91C-9E3BE55D07BE}"/>
                </a:ext>
              </a:extLst>
            </p:cNvPr>
            <p:cNvSpPr/>
            <p:nvPr/>
          </p:nvSpPr>
          <p:spPr>
            <a:xfrm>
              <a:off x="692103" y="1765828"/>
              <a:ext cx="7383569" cy="1065439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BDB92A73-6038-8663-BDC3-BE95556E6727}"/>
                </a:ext>
              </a:extLst>
            </p:cNvPr>
            <p:cNvSpPr txBox="1"/>
            <p:nvPr/>
          </p:nvSpPr>
          <p:spPr>
            <a:xfrm>
              <a:off x="873002" y="1848918"/>
              <a:ext cx="7093793" cy="92389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三位数除以一位数的估算方法</a:t>
              </a:r>
            </a:p>
          </p:txBody>
        </p:sp>
      </p:grpSp>
      <p:sp>
        <p:nvSpPr>
          <p:cNvPr id="26" name="文本框 25">
            <a:extLst>
              <a:ext uri="{FF2B5EF4-FFF2-40B4-BE49-F238E27FC236}">
                <a16:creationId xmlns:a16="http://schemas.microsoft.com/office/drawing/2014/main" id="{4424ED79-E456-E4F0-D37A-14CD661A3082}"/>
              </a:ext>
            </a:extLst>
          </p:cNvPr>
          <p:cNvSpPr txBox="1"/>
          <p:nvPr/>
        </p:nvSpPr>
        <p:spPr bwMode="auto">
          <a:xfrm>
            <a:off x="3733800" y="4356909"/>
            <a:ext cx="16080991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估算下面各题。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495÷5≈         418÷7≈         602÷3≈     </a:t>
            </a:r>
          </a:p>
        </p:txBody>
      </p:sp>
      <p:pic>
        <p:nvPicPr>
          <p:cNvPr id="33" name="图片 32">
            <a:extLst>
              <a:ext uri="{FF2B5EF4-FFF2-40B4-BE49-F238E27FC236}">
                <a16:creationId xmlns:a16="http://schemas.microsoft.com/office/drawing/2014/main" id="{C95DEC3C-93A1-D666-3BE9-AE8247D8A7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71"/>
          <a:stretch>
            <a:fillRect/>
          </a:stretch>
        </p:blipFill>
        <p:spPr>
          <a:xfrm>
            <a:off x="2467714" y="9271226"/>
            <a:ext cx="4333136" cy="2974881"/>
          </a:xfrm>
          <a:prstGeom prst="rect">
            <a:avLst/>
          </a:prstGeom>
        </p:spPr>
      </p:pic>
      <p:grpSp>
        <p:nvGrpSpPr>
          <p:cNvPr id="28" name="组合 27">
            <a:extLst>
              <a:ext uri="{FF2B5EF4-FFF2-40B4-BE49-F238E27FC236}">
                <a16:creationId xmlns:a16="http://schemas.microsoft.com/office/drawing/2014/main" id="{FF820B25-D43A-C9A9-7A4C-1780D682C3AE}"/>
              </a:ext>
            </a:extLst>
          </p:cNvPr>
          <p:cNvGrpSpPr/>
          <p:nvPr/>
        </p:nvGrpSpPr>
        <p:grpSpPr>
          <a:xfrm>
            <a:off x="6781800" y="8441619"/>
            <a:ext cx="14386968" cy="3804488"/>
            <a:chOff x="826135" y="3017549"/>
            <a:chExt cx="8033604" cy="831921"/>
          </a:xfrm>
        </p:grpSpPr>
        <p:sp>
          <p:nvSpPr>
            <p:cNvPr id="31" name="圆角矩形标注 8">
              <a:extLst>
                <a:ext uri="{FF2B5EF4-FFF2-40B4-BE49-F238E27FC236}">
                  <a16:creationId xmlns:a16="http://schemas.microsoft.com/office/drawing/2014/main" id="{AA57C0E7-9B72-0FFA-0AAC-E139F839BA30}"/>
                </a:ext>
              </a:extLst>
            </p:cNvPr>
            <p:cNvSpPr/>
            <p:nvPr/>
          </p:nvSpPr>
          <p:spPr>
            <a:xfrm>
              <a:off x="826135" y="3017549"/>
              <a:ext cx="8033604" cy="831921"/>
            </a:xfrm>
            <a:prstGeom prst="wedgeRoundRectCallout">
              <a:avLst>
                <a:gd name="adj1" fmla="val -56089"/>
                <a:gd name="adj2" fmla="val -12769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32" name="矩形 9">
              <a:extLst>
                <a:ext uri="{FF2B5EF4-FFF2-40B4-BE49-F238E27FC236}">
                  <a16:creationId xmlns:a16="http://schemas.microsoft.com/office/drawing/2014/main" id="{2E140626-7A3B-4E87-9556-50B80B70F2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8108" y="3017549"/>
              <a:ext cx="7609658" cy="7953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除数不变，把被除数看作与它接近的整百数或几百几十数（能被整除），然后按整百数或几百几十数除以一位数的方法口算出结果。</a:t>
              </a:r>
            </a:p>
          </p:txBody>
        </p:sp>
      </p:grpSp>
      <p:sp>
        <p:nvSpPr>
          <p:cNvPr id="34" name="文本框 33">
            <a:extLst>
              <a:ext uri="{FF2B5EF4-FFF2-40B4-BE49-F238E27FC236}">
                <a16:creationId xmlns:a16="http://schemas.microsoft.com/office/drawing/2014/main" id="{7D350A0E-F764-B0EE-8E29-3054E9D8F271}"/>
              </a:ext>
            </a:extLst>
          </p:cNvPr>
          <p:cNvSpPr txBox="1"/>
          <p:nvPr/>
        </p:nvSpPr>
        <p:spPr bwMode="auto">
          <a:xfrm>
            <a:off x="6621908" y="5785424"/>
            <a:ext cx="1338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100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27" name="组合 26">
            <a:extLst>
              <a:ext uri="{FF2B5EF4-FFF2-40B4-BE49-F238E27FC236}">
                <a16:creationId xmlns:a16="http://schemas.microsoft.com/office/drawing/2014/main" id="{E40D7026-5ADA-4FD1-CA0A-66000787B62B}"/>
              </a:ext>
            </a:extLst>
          </p:cNvPr>
          <p:cNvGrpSpPr/>
          <p:nvPr/>
        </p:nvGrpSpPr>
        <p:grpSpPr>
          <a:xfrm>
            <a:off x="3752850" y="6724116"/>
            <a:ext cx="1519428" cy="1341577"/>
            <a:chOff x="3752850" y="7045497"/>
            <a:chExt cx="1519428" cy="1341577"/>
          </a:xfrm>
        </p:grpSpPr>
        <p:cxnSp>
          <p:nvCxnSpPr>
            <p:cNvPr id="36" name="直接箭头连接符 35">
              <a:extLst>
                <a:ext uri="{FF2B5EF4-FFF2-40B4-BE49-F238E27FC236}">
                  <a16:creationId xmlns:a16="http://schemas.microsoft.com/office/drawing/2014/main" id="{B46C2E6F-0F58-0F1C-B799-4B2B2E7152CA}"/>
                </a:ext>
              </a:extLst>
            </p:cNvPr>
            <p:cNvCxnSpPr/>
            <p:nvPr/>
          </p:nvCxnSpPr>
          <p:spPr>
            <a:xfrm flipH="1">
              <a:off x="4408932" y="7045497"/>
              <a:ext cx="0" cy="599362"/>
            </a:xfrm>
            <a:prstGeom prst="straightConnector1">
              <a:avLst/>
            </a:prstGeom>
            <a:ln w="57150">
              <a:solidFill>
                <a:srgbClr val="008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文本框 36">
              <a:extLst>
                <a:ext uri="{FF2B5EF4-FFF2-40B4-BE49-F238E27FC236}">
                  <a16:creationId xmlns:a16="http://schemas.microsoft.com/office/drawing/2014/main" id="{DAD3F722-E246-C3D5-7D3B-AEAF577570D1}"/>
                </a:ext>
              </a:extLst>
            </p:cNvPr>
            <p:cNvSpPr txBox="1"/>
            <p:nvPr/>
          </p:nvSpPr>
          <p:spPr>
            <a:xfrm>
              <a:off x="3752850" y="7470669"/>
              <a:ext cx="1519428" cy="9164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en-US" altLang="zh-CN" sz="4800" b="1">
                  <a:solidFill>
                    <a:srgbClr val="008000"/>
                  </a:solidFill>
                  <a:latin typeface="+mn-ea"/>
                </a:rPr>
                <a:t>500</a:t>
              </a:r>
              <a:endParaRPr lang="zh-CN" altLang="en-US" sz="4800" b="1">
                <a:solidFill>
                  <a:srgbClr val="008000"/>
                </a:solidFill>
                <a:latin typeface="+mn-ea"/>
              </a:endParaRPr>
            </a:p>
          </p:txBody>
        </p: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EF53E164-3076-2676-0156-7DA3C1CC1EA7}"/>
              </a:ext>
            </a:extLst>
          </p:cNvPr>
          <p:cNvGrpSpPr/>
          <p:nvPr/>
        </p:nvGrpSpPr>
        <p:grpSpPr>
          <a:xfrm>
            <a:off x="9675842" y="6747500"/>
            <a:ext cx="1519428" cy="1341577"/>
            <a:chOff x="3752850" y="7045497"/>
            <a:chExt cx="1519428" cy="1341577"/>
          </a:xfrm>
        </p:grpSpPr>
        <p:cxnSp>
          <p:nvCxnSpPr>
            <p:cNvPr id="30" name="直接箭头连接符 29">
              <a:extLst>
                <a:ext uri="{FF2B5EF4-FFF2-40B4-BE49-F238E27FC236}">
                  <a16:creationId xmlns:a16="http://schemas.microsoft.com/office/drawing/2014/main" id="{D9238FAA-16D3-61F3-EB6F-CEE6FF5E0DE1}"/>
                </a:ext>
              </a:extLst>
            </p:cNvPr>
            <p:cNvCxnSpPr/>
            <p:nvPr/>
          </p:nvCxnSpPr>
          <p:spPr>
            <a:xfrm flipH="1">
              <a:off x="4408932" y="7045497"/>
              <a:ext cx="0" cy="599362"/>
            </a:xfrm>
            <a:prstGeom prst="straightConnector1">
              <a:avLst/>
            </a:prstGeom>
            <a:ln w="57150">
              <a:solidFill>
                <a:srgbClr val="008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6E5FD3E5-42C2-720D-E6A8-EB7214C1C5E8}"/>
                </a:ext>
              </a:extLst>
            </p:cNvPr>
            <p:cNvSpPr txBox="1"/>
            <p:nvPr/>
          </p:nvSpPr>
          <p:spPr>
            <a:xfrm>
              <a:off x="3752850" y="7470669"/>
              <a:ext cx="1519428" cy="9164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en-US" altLang="zh-CN" sz="4800" b="1">
                  <a:solidFill>
                    <a:srgbClr val="008000"/>
                  </a:solidFill>
                  <a:latin typeface="+mn-ea"/>
                </a:rPr>
                <a:t>420</a:t>
              </a:r>
              <a:endParaRPr lang="zh-CN" altLang="en-US" sz="4800" b="1">
                <a:solidFill>
                  <a:srgbClr val="008000"/>
                </a:solidFill>
                <a:latin typeface="+mn-ea"/>
              </a:endParaRPr>
            </a:p>
          </p:txBody>
        </p:sp>
      </p:grpSp>
      <p:sp>
        <p:nvSpPr>
          <p:cNvPr id="45" name="文本框 44">
            <a:extLst>
              <a:ext uri="{FF2B5EF4-FFF2-40B4-BE49-F238E27FC236}">
                <a16:creationId xmlns:a16="http://schemas.microsoft.com/office/drawing/2014/main" id="{E902BE66-5A52-DCAA-6936-3A882897ECA9}"/>
              </a:ext>
            </a:extLst>
          </p:cNvPr>
          <p:cNvSpPr txBox="1"/>
          <p:nvPr/>
        </p:nvSpPr>
        <p:spPr bwMode="auto">
          <a:xfrm>
            <a:off x="12529881" y="5785424"/>
            <a:ext cx="1338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BBEF4C11-8B93-40BF-DD90-01A43ED57975}"/>
              </a:ext>
            </a:extLst>
          </p:cNvPr>
          <p:cNvSpPr txBox="1"/>
          <p:nvPr/>
        </p:nvSpPr>
        <p:spPr bwMode="auto">
          <a:xfrm>
            <a:off x="18412868" y="5785424"/>
            <a:ext cx="13385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200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50" name="组合 49">
            <a:extLst>
              <a:ext uri="{FF2B5EF4-FFF2-40B4-BE49-F238E27FC236}">
                <a16:creationId xmlns:a16="http://schemas.microsoft.com/office/drawing/2014/main" id="{6CB309FF-B9D7-C1CB-3994-BC06B1AA245A}"/>
              </a:ext>
            </a:extLst>
          </p:cNvPr>
          <p:cNvGrpSpPr/>
          <p:nvPr/>
        </p:nvGrpSpPr>
        <p:grpSpPr>
          <a:xfrm>
            <a:off x="15445155" y="6676073"/>
            <a:ext cx="1519428" cy="1341577"/>
            <a:chOff x="3752850" y="7045497"/>
            <a:chExt cx="1519428" cy="1341577"/>
          </a:xfrm>
        </p:grpSpPr>
        <p:cxnSp>
          <p:nvCxnSpPr>
            <p:cNvPr id="51" name="直接箭头连接符 50">
              <a:extLst>
                <a:ext uri="{FF2B5EF4-FFF2-40B4-BE49-F238E27FC236}">
                  <a16:creationId xmlns:a16="http://schemas.microsoft.com/office/drawing/2014/main" id="{0F6D54A8-4BAA-E235-8E59-15BF80FCCAB8}"/>
                </a:ext>
              </a:extLst>
            </p:cNvPr>
            <p:cNvCxnSpPr/>
            <p:nvPr/>
          </p:nvCxnSpPr>
          <p:spPr>
            <a:xfrm flipH="1">
              <a:off x="4408932" y="7045497"/>
              <a:ext cx="0" cy="599362"/>
            </a:xfrm>
            <a:prstGeom prst="straightConnector1">
              <a:avLst/>
            </a:prstGeom>
            <a:ln w="57150">
              <a:solidFill>
                <a:srgbClr val="008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文本框 51">
              <a:extLst>
                <a:ext uri="{FF2B5EF4-FFF2-40B4-BE49-F238E27FC236}">
                  <a16:creationId xmlns:a16="http://schemas.microsoft.com/office/drawing/2014/main" id="{71EA9EE6-AB3E-50B7-3B62-0F5F987AEAE6}"/>
                </a:ext>
              </a:extLst>
            </p:cNvPr>
            <p:cNvSpPr txBox="1"/>
            <p:nvPr/>
          </p:nvSpPr>
          <p:spPr>
            <a:xfrm>
              <a:off x="3752850" y="7470669"/>
              <a:ext cx="1519428" cy="9164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en-US" altLang="zh-CN" sz="4800" b="1">
                  <a:solidFill>
                    <a:srgbClr val="008000"/>
                  </a:solidFill>
                  <a:latin typeface="+mn-ea"/>
                </a:rPr>
                <a:t>600</a:t>
              </a:r>
              <a:endParaRPr lang="zh-CN" altLang="en-US" sz="4800" b="1">
                <a:solidFill>
                  <a:srgbClr val="008000"/>
                </a:solidFill>
                <a:latin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2179012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1"/>
      <p:bldP spid="34" grpId="1"/>
      <p:bldP spid="45" grpId="1"/>
      <p:bldP spid="3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130BFFFF-1387-54C1-150D-BCE634329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510" y="-4716"/>
            <a:ext cx="24398511" cy="13724162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49AB04D5-BC50-E92F-92BD-9A6D84A9EA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50" name="文本框 49">
            <a:extLst>
              <a:ext uri="{FF2B5EF4-FFF2-40B4-BE49-F238E27FC236}">
                <a16:creationId xmlns:a16="http://schemas.microsoft.com/office/drawing/2014/main" id="{D416FF42-B363-BE47-AE82-6D443D425D43}"/>
              </a:ext>
            </a:extLst>
          </p:cNvPr>
          <p:cNvSpPr txBox="1"/>
          <p:nvPr/>
        </p:nvSpPr>
        <p:spPr bwMode="auto">
          <a:xfrm>
            <a:off x="3810000" y="3124200"/>
            <a:ext cx="176022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妈妈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176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颗糖把分别装在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个同样的罐子里。请你估算一下，平均每个罐子大约装几十颗糖？</a:t>
            </a:r>
          </a:p>
        </p:txBody>
      </p:sp>
      <p:sp>
        <p:nvSpPr>
          <p:cNvPr id="51" name="矩形: 圆角 50">
            <a:extLst>
              <a:ext uri="{FF2B5EF4-FFF2-40B4-BE49-F238E27FC236}">
                <a16:creationId xmlns:a16="http://schemas.microsoft.com/office/drawing/2014/main" id="{C0B47E8A-14D5-33FB-99D5-67840AB22F21}"/>
              </a:ext>
            </a:extLst>
          </p:cNvPr>
          <p:cNvSpPr/>
          <p:nvPr/>
        </p:nvSpPr>
        <p:spPr>
          <a:xfrm>
            <a:off x="4002279" y="5937824"/>
            <a:ext cx="16571720" cy="2977575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文本框 51">
            <a:extLst>
              <a:ext uri="{FF2B5EF4-FFF2-40B4-BE49-F238E27FC236}">
                <a16:creationId xmlns:a16="http://schemas.microsoft.com/office/drawing/2014/main" id="{A6754A74-3920-3B73-F6D7-9ECD9C406FB7}"/>
              </a:ext>
            </a:extLst>
          </p:cNvPr>
          <p:cNvSpPr txBox="1"/>
          <p:nvPr/>
        </p:nvSpPr>
        <p:spPr bwMode="auto">
          <a:xfrm>
            <a:off x="4267200" y="6069331"/>
            <a:ext cx="1611452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根据总量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÷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单量＝数量可以列式计算。因为题目要求估算，所以可以对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176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进行四舍五入到十位得到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180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53" name="文本框 52">
            <a:extLst>
              <a:ext uri="{FF2B5EF4-FFF2-40B4-BE49-F238E27FC236}">
                <a16:creationId xmlns:a16="http://schemas.microsoft.com/office/drawing/2014/main" id="{178CD50E-8034-F7BA-2860-A6BE71B2AA5F}"/>
              </a:ext>
            </a:extLst>
          </p:cNvPr>
          <p:cNvSpPr txBox="1"/>
          <p:nvPr/>
        </p:nvSpPr>
        <p:spPr bwMode="auto">
          <a:xfrm>
            <a:off x="6987756" y="9372600"/>
            <a:ext cx="11681244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176÷6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≈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（颗）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答：平均每个罐子大约装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颗糖。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7870342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1"/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9C6452-42F5-4C0A-6553-F2D31430C31F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A8EA4961-057D-581E-D8D9-15255B00D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9654"/>
            <a:ext cx="24401163" cy="13725654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088E7635-3B0D-0BD4-760B-7F35C607F9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00" y="1049275"/>
            <a:ext cx="5678000" cy="1777897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846EDA1B-D0AB-A767-3C80-A402D905D4EA}"/>
              </a:ext>
            </a:extLst>
          </p:cNvPr>
          <p:cNvSpPr txBox="1"/>
          <p:nvPr/>
        </p:nvSpPr>
        <p:spPr bwMode="auto">
          <a:xfrm>
            <a:off x="3086100" y="3276600"/>
            <a:ext cx="182118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、李叔叔从甲地乘车去乙地出差，已知甲、乙两地相距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389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千米，乘车大约需要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小时，汽车每小时大约行驶多少千米？</a:t>
            </a:r>
          </a:p>
        </p:txBody>
      </p:sp>
      <p:sp>
        <p:nvSpPr>
          <p:cNvPr id="6" name="矩形: 圆角 5">
            <a:extLst>
              <a:ext uri="{FF2B5EF4-FFF2-40B4-BE49-F238E27FC236}">
                <a16:creationId xmlns:a16="http://schemas.microsoft.com/office/drawing/2014/main" id="{2D25B1A9-D679-48D7-0340-A6CAC2660A0E}"/>
              </a:ext>
            </a:extLst>
          </p:cNvPr>
          <p:cNvSpPr/>
          <p:nvPr/>
        </p:nvSpPr>
        <p:spPr>
          <a:xfrm>
            <a:off x="3676650" y="6012058"/>
            <a:ext cx="17030700" cy="2977575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3673B29-A3FD-3458-2CE5-DF14A0C59631}"/>
              </a:ext>
            </a:extLst>
          </p:cNvPr>
          <p:cNvSpPr txBox="1"/>
          <p:nvPr/>
        </p:nvSpPr>
        <p:spPr bwMode="auto">
          <a:xfrm>
            <a:off x="4210050" y="6143565"/>
            <a:ext cx="161544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根据路程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÷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时间＝速度可以列式计算。因为题目要求估算，所以可以对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389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进行四舍五入到百位得到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400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ECC940FE-A5A9-8437-D0B6-1FA10A02CA22}"/>
              </a:ext>
            </a:extLst>
          </p:cNvPr>
          <p:cNvSpPr txBox="1"/>
          <p:nvPr/>
        </p:nvSpPr>
        <p:spPr bwMode="auto">
          <a:xfrm>
            <a:off x="6987756" y="9372600"/>
            <a:ext cx="11681244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400÷5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≈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（千米）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答：汽车每小时大约行驶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千米。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8623048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2A0B3C-611A-680D-EFEE-CB7FF6872D0D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15" name="图片 14">
            <a:extLst>
              <a:ext uri="{FF2B5EF4-FFF2-40B4-BE49-F238E27FC236}">
                <a16:creationId xmlns:a16="http://schemas.microsoft.com/office/drawing/2014/main" id="{400DAD0C-0791-F1BB-EB0B-7FEEC2CD8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403050" cy="13726716"/>
          </a:xfrm>
          <a:prstGeom prst="rect">
            <a:avLst/>
          </a:prstGeom>
        </p:spPr>
      </p:pic>
      <p:sp>
        <p:nvSpPr>
          <p:cNvPr id="39" name="矩形: 圆角 38">
            <a:extLst>
              <a:ext uri="{FF2B5EF4-FFF2-40B4-BE49-F238E27FC236}">
                <a16:creationId xmlns:a16="http://schemas.microsoft.com/office/drawing/2014/main" id="{B55A0312-13FE-AFEF-E9FE-E91A9E7F99BB}"/>
              </a:ext>
            </a:extLst>
          </p:cNvPr>
          <p:cNvSpPr/>
          <p:nvPr/>
        </p:nvSpPr>
        <p:spPr>
          <a:xfrm>
            <a:off x="2438399" y="6174073"/>
            <a:ext cx="8641817" cy="578859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DB614B29-D1D4-9FE0-8854-C893B3BD9777}"/>
              </a:ext>
            </a:extLst>
          </p:cNvPr>
          <p:cNvGrpSpPr/>
          <p:nvPr/>
        </p:nvGrpSpPr>
        <p:grpSpPr>
          <a:xfrm>
            <a:off x="9763499" y="1369619"/>
            <a:ext cx="7024070" cy="1450394"/>
            <a:chOff x="5929930" y="3399908"/>
            <a:chExt cx="7024070" cy="1450394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047D6C9E-5D4B-81F6-642C-A459797DDECB}"/>
                </a:ext>
              </a:extLst>
            </p:cNvPr>
            <p:cNvGrpSpPr/>
            <p:nvPr/>
          </p:nvGrpSpPr>
          <p:grpSpPr>
            <a:xfrm>
              <a:off x="5929930" y="3411969"/>
              <a:ext cx="7024070" cy="1438333"/>
              <a:chOff x="12226880" y="1669204"/>
              <a:chExt cx="7024070" cy="1438333"/>
            </a:xfrm>
          </p:grpSpPr>
          <p:pic>
            <p:nvPicPr>
              <p:cNvPr id="7" name="图片 6">
                <a:extLst>
                  <a:ext uri="{FF2B5EF4-FFF2-40B4-BE49-F238E27FC236}">
                    <a16:creationId xmlns:a16="http://schemas.microsoft.com/office/drawing/2014/main" id="{62B604CC-5E99-B83E-1E1C-18FE3D00EB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8" name="图片 7">
                <a:extLst>
                  <a:ext uri="{FF2B5EF4-FFF2-40B4-BE49-F238E27FC236}">
                    <a16:creationId xmlns:a16="http://schemas.microsoft.com/office/drawing/2014/main" id="{8EEE25B6-E2DC-D03A-5AA0-42B37FFE23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5"/>
                <a:ext cx="5190854" cy="408964"/>
              </a:xfrm>
              <a:prstGeom prst="rect">
                <a:avLst/>
              </a:prstGeom>
            </p:spPr>
          </p:pic>
        </p:grpSp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5C4EDA53-FF02-0341-40ED-3E8078647E78}"/>
                </a:ext>
              </a:extLst>
            </p:cNvPr>
            <p:cNvGrpSpPr/>
            <p:nvPr/>
          </p:nvGrpSpPr>
          <p:grpSpPr>
            <a:xfrm>
              <a:off x="6372868" y="3399908"/>
              <a:ext cx="5666732" cy="1276256"/>
              <a:chOff x="9485896" y="2147657"/>
              <a:chExt cx="5666732" cy="1276256"/>
            </a:xfrm>
          </p:grpSpPr>
          <p:sp>
            <p:nvSpPr>
              <p:cNvPr id="5" name="文本框 4">
                <a:extLst>
                  <a:ext uri="{FF2B5EF4-FFF2-40B4-BE49-F238E27FC236}">
                    <a16:creationId xmlns:a16="http://schemas.microsoft.com/office/drawing/2014/main" id="{64580DB9-1C57-122D-6D2C-9BD04AE6AA03}"/>
                  </a:ext>
                </a:extLst>
              </p:cNvPr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6" name="文本框 5">
                <a:extLst>
                  <a:ext uri="{FF2B5EF4-FFF2-40B4-BE49-F238E27FC236}">
                    <a16:creationId xmlns:a16="http://schemas.microsoft.com/office/drawing/2014/main" id="{BC5B2A8B-47DA-D628-2870-183D8C362D9B}"/>
                  </a:ext>
                </a:extLst>
              </p:cNvPr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1786158" y="2147657"/>
                <a:ext cx="3366470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笔算除法</a:t>
                </a:r>
              </a:p>
            </p:txBody>
          </p:sp>
        </p:grpSp>
      </p:grpSp>
      <p:sp>
        <p:nvSpPr>
          <p:cNvPr id="9" name="文本框 8">
            <a:extLst>
              <a:ext uri="{FF2B5EF4-FFF2-40B4-BE49-F238E27FC236}">
                <a16:creationId xmlns:a16="http://schemas.microsoft.com/office/drawing/2014/main" id="{1A16D0E4-A92F-5AFD-35F1-C8E4A9ED4057}"/>
              </a:ext>
            </a:extLst>
          </p:cNvPr>
          <p:cNvSpPr txBox="1"/>
          <p:nvPr/>
        </p:nvSpPr>
        <p:spPr bwMode="auto">
          <a:xfrm>
            <a:off x="2827570" y="4266104"/>
            <a:ext cx="11148161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列竖式计算：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85÷5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64BA5ED7-C9EE-0C08-0B41-6C7BA6E4A300}"/>
              </a:ext>
            </a:extLst>
          </p:cNvPr>
          <p:cNvGrpSpPr/>
          <p:nvPr/>
        </p:nvGrpSpPr>
        <p:grpSpPr>
          <a:xfrm>
            <a:off x="3030343" y="7485114"/>
            <a:ext cx="2023812" cy="923330"/>
            <a:chOff x="4504299" y="5401270"/>
            <a:chExt cx="2023812" cy="923330"/>
          </a:xfrm>
        </p:grpSpPr>
        <p:pic>
          <p:nvPicPr>
            <p:cNvPr id="12" name="图片 11">
              <a:extLst>
                <a:ext uri="{FF2B5EF4-FFF2-40B4-BE49-F238E27FC236}">
                  <a16:creationId xmlns:a16="http://schemas.microsoft.com/office/drawing/2014/main" id="{393C3991-1605-83CE-5137-A3D09026E39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181600" y="5471240"/>
              <a:ext cx="1346511" cy="819912"/>
            </a:xfrm>
            <a:prstGeom prst="rect">
              <a:avLst/>
            </a:prstGeom>
          </p:spPr>
        </p:pic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7AD63144-36D5-C495-7475-6CB999667881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986898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85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29D5960B-C13C-73FF-95D0-F03398EA4DE6}"/>
                </a:ext>
              </a:extLst>
            </p:cNvPr>
            <p:cNvSpPr txBox="1"/>
            <p:nvPr/>
          </p:nvSpPr>
          <p:spPr bwMode="auto">
            <a:xfrm>
              <a:off x="4504299" y="5401270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5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16" name="文本框 15">
            <a:extLst>
              <a:ext uri="{FF2B5EF4-FFF2-40B4-BE49-F238E27FC236}">
                <a16:creationId xmlns:a16="http://schemas.microsoft.com/office/drawing/2014/main" id="{56190577-D2BC-B435-F640-632DA6F4D0DF}"/>
              </a:ext>
            </a:extLst>
          </p:cNvPr>
          <p:cNvSpPr txBox="1"/>
          <p:nvPr/>
        </p:nvSpPr>
        <p:spPr bwMode="auto">
          <a:xfrm>
            <a:off x="3977833" y="660929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FCCE5892-0F7D-2C13-B268-B0DF80C0AB73}"/>
              </a:ext>
            </a:extLst>
          </p:cNvPr>
          <p:cNvSpPr txBox="1"/>
          <p:nvPr/>
        </p:nvSpPr>
        <p:spPr bwMode="auto">
          <a:xfrm>
            <a:off x="3951829" y="8270402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8" name="直接连接符 17">
            <a:extLst>
              <a:ext uri="{FF2B5EF4-FFF2-40B4-BE49-F238E27FC236}">
                <a16:creationId xmlns:a16="http://schemas.microsoft.com/office/drawing/2014/main" id="{9BA06CD0-6E56-CCAF-4007-9AA3103A422C}"/>
              </a:ext>
            </a:extLst>
          </p:cNvPr>
          <p:cNvCxnSpPr/>
          <p:nvPr/>
        </p:nvCxnSpPr>
        <p:spPr>
          <a:xfrm>
            <a:off x="3397092" y="9193732"/>
            <a:ext cx="180737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文本框 18">
            <a:extLst>
              <a:ext uri="{FF2B5EF4-FFF2-40B4-BE49-F238E27FC236}">
                <a16:creationId xmlns:a16="http://schemas.microsoft.com/office/drawing/2014/main" id="{180B76ED-E71F-A54C-06AC-CAA816E93FCD}"/>
              </a:ext>
            </a:extLst>
          </p:cNvPr>
          <p:cNvSpPr txBox="1"/>
          <p:nvPr/>
        </p:nvSpPr>
        <p:spPr bwMode="auto">
          <a:xfrm>
            <a:off x="4449975" y="661973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E6C50BEA-7E53-17AD-ED0F-9056521D531F}"/>
              </a:ext>
            </a:extLst>
          </p:cNvPr>
          <p:cNvSpPr txBox="1"/>
          <p:nvPr/>
        </p:nvSpPr>
        <p:spPr bwMode="auto">
          <a:xfrm>
            <a:off x="4397471" y="913433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4937252D-D6A6-E862-FD5E-44C5160F70C7}"/>
              </a:ext>
            </a:extLst>
          </p:cNvPr>
          <p:cNvSpPr txBox="1"/>
          <p:nvPr/>
        </p:nvSpPr>
        <p:spPr bwMode="auto">
          <a:xfrm>
            <a:off x="3878891" y="9759219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35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E7A45FE5-F239-58DC-3109-37D0F509638E}"/>
              </a:ext>
            </a:extLst>
          </p:cNvPr>
          <p:cNvCxnSpPr/>
          <p:nvPr/>
        </p:nvCxnSpPr>
        <p:spPr>
          <a:xfrm>
            <a:off x="3320892" y="10728062"/>
            <a:ext cx="173326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文本框 22">
            <a:extLst>
              <a:ext uri="{FF2B5EF4-FFF2-40B4-BE49-F238E27FC236}">
                <a16:creationId xmlns:a16="http://schemas.microsoft.com/office/drawing/2014/main" id="{DC9012A9-B4FB-040C-401C-AA03A79D10B1}"/>
              </a:ext>
            </a:extLst>
          </p:cNvPr>
          <p:cNvSpPr txBox="1"/>
          <p:nvPr/>
        </p:nvSpPr>
        <p:spPr bwMode="auto">
          <a:xfrm>
            <a:off x="4402193" y="1062925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819241E2-45F6-6642-8C8E-39AB988C79AD}"/>
              </a:ext>
            </a:extLst>
          </p:cNvPr>
          <p:cNvSpPr txBox="1"/>
          <p:nvPr/>
        </p:nvSpPr>
        <p:spPr bwMode="auto">
          <a:xfrm>
            <a:off x="3921649" y="910868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5" name="图片 24">
            <a:extLst>
              <a:ext uri="{FF2B5EF4-FFF2-40B4-BE49-F238E27FC236}">
                <a16:creationId xmlns:a16="http://schemas.microsoft.com/office/drawing/2014/main" id="{B4346635-EFAB-65BD-48B2-CC66E683E04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grpSp>
        <p:nvGrpSpPr>
          <p:cNvPr id="26" name="组合 25">
            <a:extLst>
              <a:ext uri="{FF2B5EF4-FFF2-40B4-BE49-F238E27FC236}">
                <a16:creationId xmlns:a16="http://schemas.microsoft.com/office/drawing/2014/main" id="{AEAC8BD4-4B9F-FCB9-B1CF-8158A8914311}"/>
              </a:ext>
            </a:extLst>
          </p:cNvPr>
          <p:cNvGrpSpPr/>
          <p:nvPr/>
        </p:nvGrpSpPr>
        <p:grpSpPr>
          <a:xfrm>
            <a:off x="7683322" y="3174902"/>
            <a:ext cx="9704428" cy="905049"/>
            <a:chOff x="692103" y="1765829"/>
            <a:chExt cx="6932950" cy="905604"/>
          </a:xfrm>
        </p:grpSpPr>
        <p:sp>
          <p:nvSpPr>
            <p:cNvPr id="27" name="任意多边形 22">
              <a:extLst>
                <a:ext uri="{FF2B5EF4-FFF2-40B4-BE49-F238E27FC236}">
                  <a16:creationId xmlns:a16="http://schemas.microsoft.com/office/drawing/2014/main" id="{792220F9-E2CD-8A41-C2D8-40B220132D92}"/>
                </a:ext>
              </a:extLst>
            </p:cNvPr>
            <p:cNvSpPr/>
            <p:nvPr/>
          </p:nvSpPr>
          <p:spPr>
            <a:xfrm>
              <a:off x="692103" y="1765829"/>
              <a:ext cx="6932950" cy="905604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45D68075-6CBB-7A23-B01D-F9F8C0CF16DA}"/>
                </a:ext>
              </a:extLst>
            </p:cNvPr>
            <p:cNvSpPr txBox="1"/>
            <p:nvPr/>
          </p:nvSpPr>
          <p:spPr>
            <a:xfrm>
              <a:off x="878665" y="1773382"/>
              <a:ext cx="6593056" cy="83150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两位数除以一位数的笔算方法</a:t>
              </a:r>
            </a:p>
          </p:txBody>
        </p:sp>
      </p:grpSp>
      <p:pic>
        <p:nvPicPr>
          <p:cNvPr id="51" name="图片 50">
            <a:extLst>
              <a:ext uri="{FF2B5EF4-FFF2-40B4-BE49-F238E27FC236}">
                <a16:creationId xmlns:a16="http://schemas.microsoft.com/office/drawing/2014/main" id="{9DE9235A-4A39-B9CC-804D-C510F5A4769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5" r="18052" b="49500"/>
          <a:stretch>
            <a:fillRect/>
          </a:stretch>
        </p:blipFill>
        <p:spPr>
          <a:xfrm>
            <a:off x="16787569" y="10647207"/>
            <a:ext cx="2262762" cy="2154393"/>
          </a:xfrm>
          <a:prstGeom prst="rect">
            <a:avLst/>
          </a:prstGeom>
        </p:spPr>
      </p:pic>
      <p:grpSp>
        <p:nvGrpSpPr>
          <p:cNvPr id="48" name="组合 47">
            <a:extLst>
              <a:ext uri="{FF2B5EF4-FFF2-40B4-BE49-F238E27FC236}">
                <a16:creationId xmlns:a16="http://schemas.microsoft.com/office/drawing/2014/main" id="{BA8FF75B-5E1A-4EE6-E100-4273A3F3D849}"/>
              </a:ext>
            </a:extLst>
          </p:cNvPr>
          <p:cNvGrpSpPr/>
          <p:nvPr/>
        </p:nvGrpSpPr>
        <p:grpSpPr>
          <a:xfrm>
            <a:off x="11834946" y="6189332"/>
            <a:ext cx="10565781" cy="4483453"/>
            <a:chOff x="7690268" y="9284783"/>
            <a:chExt cx="10920404" cy="1648813"/>
          </a:xfrm>
        </p:grpSpPr>
        <p:sp>
          <p:nvSpPr>
            <p:cNvPr id="49" name="圆角矩形标注 8">
              <a:extLst>
                <a:ext uri="{FF2B5EF4-FFF2-40B4-BE49-F238E27FC236}">
                  <a16:creationId xmlns:a16="http://schemas.microsoft.com/office/drawing/2014/main" id="{C9D7878A-8B15-DED4-DC70-73290BE61C34}"/>
                </a:ext>
              </a:extLst>
            </p:cNvPr>
            <p:cNvSpPr/>
            <p:nvPr/>
          </p:nvSpPr>
          <p:spPr bwMode="auto">
            <a:xfrm>
              <a:off x="7690268" y="9284783"/>
              <a:ext cx="10920404" cy="1648813"/>
            </a:xfrm>
            <a:prstGeom prst="wedgeRoundRectCallout">
              <a:avLst>
                <a:gd name="adj1" fmla="val -5637"/>
                <a:gd name="adj2" fmla="val 65139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8A86469A-A936-59F4-20F9-75E3C0FEA5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87896" y="9348959"/>
              <a:ext cx="10510145" cy="1486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8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先用一位数去除被除数十位上的数，如果有余数，要把余数和个位上的数合并，再用除数去除，除到被除数的哪一位，就把商写在那一位上面。</a:t>
              </a:r>
            </a:p>
          </p:txBody>
        </p:sp>
      </p:grpSp>
      <p:grpSp>
        <p:nvGrpSpPr>
          <p:cNvPr id="65" name="组合 64">
            <a:extLst>
              <a:ext uri="{FF2B5EF4-FFF2-40B4-BE49-F238E27FC236}">
                <a16:creationId xmlns:a16="http://schemas.microsoft.com/office/drawing/2014/main" id="{4B29E04F-18DA-1E9F-C600-317043DF28D2}"/>
              </a:ext>
            </a:extLst>
          </p:cNvPr>
          <p:cNvGrpSpPr/>
          <p:nvPr/>
        </p:nvGrpSpPr>
        <p:grpSpPr>
          <a:xfrm>
            <a:off x="4464198" y="7155633"/>
            <a:ext cx="5516360" cy="1633374"/>
            <a:chOff x="4464198" y="6927767"/>
            <a:chExt cx="5516360" cy="1633374"/>
          </a:xfrm>
        </p:grpSpPr>
        <p:sp>
          <p:nvSpPr>
            <p:cNvPr id="36" name="Text Box 78">
              <a:extLst>
                <a:ext uri="{FF2B5EF4-FFF2-40B4-BE49-F238E27FC236}">
                  <a16:creationId xmlns:a16="http://schemas.microsoft.com/office/drawing/2014/main" id="{FDD26222-CDB3-A504-BB32-10F187FA87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72489" y="6927767"/>
              <a:ext cx="4008069" cy="7991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  <a:buFont typeface="Arial" pitchFamily="34" charset="0"/>
                <a:buNone/>
              </a:pP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80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中有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1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个五十</a:t>
              </a:r>
            </a:p>
          </p:txBody>
        </p:sp>
        <p:cxnSp>
          <p:nvCxnSpPr>
            <p:cNvPr id="63" name="直接箭头连接符 62">
              <a:extLst>
                <a:ext uri="{FF2B5EF4-FFF2-40B4-BE49-F238E27FC236}">
                  <a16:creationId xmlns:a16="http://schemas.microsoft.com/office/drawing/2014/main" id="{E3B16A76-F449-152E-2737-E6232460DA39}"/>
                </a:ext>
              </a:extLst>
            </p:cNvPr>
            <p:cNvCxnSpPr/>
            <p:nvPr/>
          </p:nvCxnSpPr>
          <p:spPr>
            <a:xfrm flipH="1">
              <a:off x="4464198" y="7617015"/>
              <a:ext cx="1480529" cy="944126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组合 67">
            <a:extLst>
              <a:ext uri="{FF2B5EF4-FFF2-40B4-BE49-F238E27FC236}">
                <a16:creationId xmlns:a16="http://schemas.microsoft.com/office/drawing/2014/main" id="{74DF4725-80E4-8AB3-2FE6-EB293929596D}"/>
              </a:ext>
            </a:extLst>
          </p:cNvPr>
          <p:cNvGrpSpPr/>
          <p:nvPr/>
        </p:nvGrpSpPr>
        <p:grpSpPr>
          <a:xfrm>
            <a:off x="4921701" y="8387901"/>
            <a:ext cx="5785950" cy="1611661"/>
            <a:chOff x="4921701" y="8160035"/>
            <a:chExt cx="5785950" cy="1611661"/>
          </a:xfrm>
        </p:grpSpPr>
        <p:sp>
          <p:nvSpPr>
            <p:cNvPr id="38" name="Text Box 78">
              <a:extLst>
                <a:ext uri="{FF2B5EF4-FFF2-40B4-BE49-F238E27FC236}">
                  <a16:creationId xmlns:a16="http://schemas.microsoft.com/office/drawing/2014/main" id="{2AD135FA-05D7-F078-0947-4BBD7F0E83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17292" y="8160035"/>
              <a:ext cx="4390359" cy="16116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4400" b="1">
                  <a:solidFill>
                    <a:srgbClr val="008000"/>
                  </a:solidFill>
                  <a:latin typeface="+mn-ea"/>
                </a:rPr>
                <a:t>剩下的</a:t>
              </a:r>
              <a:r>
                <a:rPr lang="en-US" altLang="zh-CN" sz="4400" b="1">
                  <a:solidFill>
                    <a:srgbClr val="008000"/>
                  </a:solidFill>
                  <a:latin typeface="+mn-ea"/>
                </a:rPr>
                <a:t>3</a:t>
              </a:r>
              <a:r>
                <a:rPr lang="zh-CN" altLang="en-US" sz="4400" b="1">
                  <a:solidFill>
                    <a:srgbClr val="008000"/>
                  </a:solidFill>
                  <a:latin typeface="+mn-ea"/>
                </a:rPr>
                <a:t>个十和</a:t>
              </a:r>
              <a:r>
                <a:rPr lang="en-US" altLang="zh-CN" sz="4400" b="1">
                  <a:solidFill>
                    <a:srgbClr val="008000"/>
                  </a:solidFill>
                  <a:latin typeface="+mn-ea"/>
                </a:rPr>
                <a:t>5</a:t>
              </a:r>
              <a:r>
                <a:rPr lang="zh-CN" altLang="en-US" sz="4400" b="1">
                  <a:solidFill>
                    <a:srgbClr val="008000"/>
                  </a:solidFill>
                  <a:latin typeface="+mn-ea"/>
                </a:rPr>
                <a:t>个一合起来是</a:t>
              </a:r>
              <a:r>
                <a:rPr lang="en-US" altLang="zh-CN" sz="4400" b="1">
                  <a:solidFill>
                    <a:srgbClr val="008000"/>
                  </a:solidFill>
                  <a:latin typeface="+mn-ea"/>
                </a:rPr>
                <a:t>35</a:t>
              </a:r>
            </a:p>
          </p:txBody>
        </p:sp>
        <p:cxnSp>
          <p:nvCxnSpPr>
            <p:cNvPr id="66" name="直接箭头连接符 65">
              <a:extLst>
                <a:ext uri="{FF2B5EF4-FFF2-40B4-BE49-F238E27FC236}">
                  <a16:creationId xmlns:a16="http://schemas.microsoft.com/office/drawing/2014/main" id="{7675D61B-05ED-2115-1237-3441B07DB63F}"/>
                </a:ext>
              </a:extLst>
            </p:cNvPr>
            <p:cNvCxnSpPr/>
            <p:nvPr/>
          </p:nvCxnSpPr>
          <p:spPr>
            <a:xfrm flipH="1">
              <a:off x="4921701" y="9045956"/>
              <a:ext cx="1325020" cy="391572"/>
            </a:xfrm>
            <a:prstGeom prst="straightConnector1">
              <a:avLst/>
            </a:prstGeom>
            <a:ln w="76200">
              <a:solidFill>
                <a:srgbClr val="008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组合 71">
            <a:extLst>
              <a:ext uri="{FF2B5EF4-FFF2-40B4-BE49-F238E27FC236}">
                <a16:creationId xmlns:a16="http://schemas.microsoft.com/office/drawing/2014/main" id="{16484B97-CB44-E935-CBA1-0146E7D1EB0C}"/>
              </a:ext>
            </a:extLst>
          </p:cNvPr>
          <p:cNvGrpSpPr/>
          <p:nvPr/>
        </p:nvGrpSpPr>
        <p:grpSpPr>
          <a:xfrm>
            <a:off x="4938726" y="10291787"/>
            <a:ext cx="5382437" cy="799131"/>
            <a:chOff x="4712342" y="8288833"/>
            <a:chExt cx="5382437" cy="799131"/>
          </a:xfrm>
        </p:grpSpPr>
        <p:sp>
          <p:nvSpPr>
            <p:cNvPr id="73" name="Text Box 78">
              <a:extLst>
                <a:ext uri="{FF2B5EF4-FFF2-40B4-BE49-F238E27FC236}">
                  <a16:creationId xmlns:a16="http://schemas.microsoft.com/office/drawing/2014/main" id="{8D69CB9F-37F2-3DF9-867E-89D6C3283E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05633" y="8288833"/>
              <a:ext cx="3889146" cy="7991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4400" b="1">
                  <a:solidFill>
                    <a:srgbClr val="9933FF"/>
                  </a:solidFill>
                  <a:latin typeface="+mn-ea"/>
                </a:rPr>
                <a:t>5</a:t>
              </a:r>
              <a:r>
                <a:rPr lang="zh-CN" altLang="en-US" sz="4400" b="1">
                  <a:solidFill>
                    <a:srgbClr val="9933FF"/>
                  </a:solidFill>
                  <a:latin typeface="+mn-ea"/>
                </a:rPr>
                <a:t>乘</a:t>
              </a:r>
              <a:r>
                <a:rPr lang="en-US" altLang="zh-CN" sz="4400" b="1">
                  <a:solidFill>
                    <a:srgbClr val="9933FF"/>
                  </a:solidFill>
                  <a:latin typeface="+mn-ea"/>
                </a:rPr>
                <a:t>7</a:t>
              </a:r>
              <a:r>
                <a:rPr lang="zh-CN" altLang="en-US" sz="4400" b="1">
                  <a:solidFill>
                    <a:srgbClr val="9933FF"/>
                  </a:solidFill>
                  <a:latin typeface="+mn-ea"/>
                </a:rPr>
                <a:t>个一是</a:t>
              </a:r>
              <a:r>
                <a:rPr lang="en-US" altLang="zh-CN" sz="4400" b="1">
                  <a:solidFill>
                    <a:srgbClr val="9933FF"/>
                  </a:solidFill>
                  <a:latin typeface="+mn-ea"/>
                </a:rPr>
                <a:t>35</a:t>
              </a:r>
            </a:p>
          </p:txBody>
        </p:sp>
        <p:cxnSp>
          <p:nvCxnSpPr>
            <p:cNvPr id="74" name="直接箭头连接符 73">
              <a:extLst>
                <a:ext uri="{FF2B5EF4-FFF2-40B4-BE49-F238E27FC236}">
                  <a16:creationId xmlns:a16="http://schemas.microsoft.com/office/drawing/2014/main" id="{80010861-C00E-056C-FAB8-3C8AB92BEE2C}"/>
                </a:ext>
              </a:extLst>
            </p:cNvPr>
            <p:cNvCxnSpPr/>
            <p:nvPr/>
          </p:nvCxnSpPr>
          <p:spPr>
            <a:xfrm flipH="1" flipV="1">
              <a:off x="4712342" y="8366743"/>
              <a:ext cx="1377862" cy="312852"/>
            </a:xfrm>
            <a:prstGeom prst="straightConnector1">
              <a:avLst/>
            </a:prstGeom>
            <a:ln w="76200">
              <a:solidFill>
                <a:srgbClr val="9933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2" name="组合 8">
            <a:extLst>
              <a:ext uri="{FF2B5EF4-FFF2-40B4-BE49-F238E27FC236}">
                <a16:creationId xmlns:a16="http://schemas.microsoft.com/office/drawing/2014/main" id="{4543F611-4B84-2257-FF76-2EB787B1CF42}"/>
              </a:ext>
            </a:extLst>
          </p:cNvPr>
          <p:cNvGrpSpPr/>
          <p:nvPr/>
        </p:nvGrpSpPr>
        <p:grpSpPr>
          <a:xfrm>
            <a:off x="14725090" y="4548724"/>
            <a:ext cx="5074599" cy="1345477"/>
            <a:chOff x="2469947" y="2447808"/>
            <a:chExt cx="4763449" cy="1835079"/>
          </a:xfrm>
        </p:grpSpPr>
        <p:sp>
          <p:nvSpPr>
            <p:cNvPr id="83" name="云形标注 3">
              <a:extLst>
                <a:ext uri="{FF2B5EF4-FFF2-40B4-BE49-F238E27FC236}">
                  <a16:creationId xmlns:a16="http://schemas.microsoft.com/office/drawing/2014/main" id="{106A0A66-8790-A6BC-E9A5-4BFC863FD0E5}"/>
                </a:ext>
              </a:extLst>
            </p:cNvPr>
            <p:cNvSpPr/>
            <p:nvPr/>
          </p:nvSpPr>
          <p:spPr>
            <a:xfrm>
              <a:off x="2469947" y="2447808"/>
              <a:ext cx="4763449" cy="1835079"/>
            </a:xfrm>
            <a:prstGeom prst="cloudCallout">
              <a:avLst>
                <a:gd name="adj1" fmla="val -64361"/>
                <a:gd name="adj2" fmla="val 19014"/>
              </a:avLst>
            </a:prstGeom>
            <a:noFill/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457200">
                <a:defRPr/>
              </a:pPr>
              <a:endParaRPr lang="zh-CN" altLang="en-US" sz="2000"/>
            </a:p>
          </p:txBody>
        </p:sp>
        <p:sp>
          <p:nvSpPr>
            <p:cNvPr id="84" name="文本框 4">
              <a:extLst>
                <a:ext uri="{FF2B5EF4-FFF2-40B4-BE49-F238E27FC236}">
                  <a16:creationId xmlns:a16="http://schemas.microsoft.com/office/drawing/2014/main" id="{7F2FE3E2-6673-712D-4F00-C27ABD6859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24737" y="2714860"/>
              <a:ext cx="3453867" cy="1133386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4559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4559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4559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45593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800" b="1">
                  <a:solidFill>
                    <a:srgbClr val="0000FF"/>
                  </a:solidFill>
                </a:rPr>
                <a:t>怎么检验呢？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209853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9" grpId="1"/>
      <p:bldP spid="16" grpId="1"/>
      <p:bldP spid="17" grpId="1"/>
      <p:bldP spid="19" grpId="1"/>
      <p:bldP spid="20" grpId="1"/>
      <p:bldP spid="21" grpId="1"/>
      <p:bldP spid="23" grpId="1"/>
      <p:bldP spid="2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AA81D0-3659-6DD9-61F4-B1F683ACB974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57B8EEA-0D11-65FC-DCB0-4CF8E9FED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" y="9304"/>
            <a:ext cx="24375830" cy="13711403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4AEF659E-7E9F-2B2D-F526-FAC62F3D08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20" name="文本框 19">
            <a:extLst>
              <a:ext uri="{FF2B5EF4-FFF2-40B4-BE49-F238E27FC236}">
                <a16:creationId xmlns:a16="http://schemas.microsoft.com/office/drawing/2014/main" id="{57FAC78F-D61D-DF46-D8D8-6F74AB2FD37A}"/>
              </a:ext>
            </a:extLst>
          </p:cNvPr>
          <p:cNvSpPr txBox="1"/>
          <p:nvPr/>
        </p:nvSpPr>
        <p:spPr bwMode="auto">
          <a:xfrm>
            <a:off x="3962400" y="4096835"/>
            <a:ext cx="11148161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列竖式计算：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85÷5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E1E7C020-BD01-C409-A622-D05E048FEB13}"/>
              </a:ext>
            </a:extLst>
          </p:cNvPr>
          <p:cNvSpPr txBox="1"/>
          <p:nvPr/>
        </p:nvSpPr>
        <p:spPr bwMode="auto">
          <a:xfrm>
            <a:off x="13087392" y="4300476"/>
            <a:ext cx="12169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17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E77C7A34-0C17-4F8D-EF26-377E5D8F8A0E}"/>
              </a:ext>
            </a:extLst>
          </p:cNvPr>
          <p:cNvGrpSpPr/>
          <p:nvPr/>
        </p:nvGrpSpPr>
        <p:grpSpPr>
          <a:xfrm>
            <a:off x="9823626" y="2828716"/>
            <a:ext cx="6102174" cy="1057484"/>
            <a:chOff x="692104" y="1743937"/>
            <a:chExt cx="4359460" cy="1058133"/>
          </a:xfrm>
        </p:grpSpPr>
        <p:sp>
          <p:nvSpPr>
            <p:cNvPr id="23" name="任意多边形 22">
              <a:extLst>
                <a:ext uri="{FF2B5EF4-FFF2-40B4-BE49-F238E27FC236}">
                  <a16:creationId xmlns:a16="http://schemas.microsoft.com/office/drawing/2014/main" id="{92080C87-94B5-4E03-47A6-FDFB9471C973}"/>
                </a:ext>
              </a:extLst>
            </p:cNvPr>
            <p:cNvSpPr/>
            <p:nvPr/>
          </p:nvSpPr>
          <p:spPr>
            <a:xfrm>
              <a:off x="692104" y="1743937"/>
              <a:ext cx="4359460" cy="1058133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4" name="文本框 23">
              <a:extLst>
                <a:ext uri="{FF2B5EF4-FFF2-40B4-BE49-F238E27FC236}">
                  <a16:creationId xmlns:a16="http://schemas.microsoft.com/office/drawing/2014/main" id="{0621BDEA-C5D7-AB81-CC6C-402ED09DF654}"/>
                </a:ext>
              </a:extLst>
            </p:cNvPr>
            <p:cNvSpPr txBox="1"/>
            <p:nvPr/>
          </p:nvSpPr>
          <p:spPr>
            <a:xfrm>
              <a:off x="878665" y="1773382"/>
              <a:ext cx="3911301" cy="92389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除法的验算方法</a:t>
              </a:r>
            </a:p>
          </p:txBody>
        </p:sp>
      </p:grpSp>
      <p:sp>
        <p:nvSpPr>
          <p:cNvPr id="25" name="矩形: 圆角 24">
            <a:extLst>
              <a:ext uri="{FF2B5EF4-FFF2-40B4-BE49-F238E27FC236}">
                <a16:creationId xmlns:a16="http://schemas.microsoft.com/office/drawing/2014/main" id="{3012B13C-ED8D-62FE-3A27-F4274CC11C9A}"/>
              </a:ext>
            </a:extLst>
          </p:cNvPr>
          <p:cNvSpPr/>
          <p:nvPr/>
        </p:nvSpPr>
        <p:spPr>
          <a:xfrm>
            <a:off x="6652361" y="5836643"/>
            <a:ext cx="7652021" cy="3481594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" name="图片 51">
            <a:extLst>
              <a:ext uri="{FF2B5EF4-FFF2-40B4-BE49-F238E27FC236}">
                <a16:creationId xmlns:a16="http://schemas.microsoft.com/office/drawing/2014/main" id="{AD45A06A-9CE7-BF9D-8F24-D8951D92B1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579"/>
          <a:stretch>
            <a:fillRect/>
          </a:stretch>
        </p:blipFill>
        <p:spPr>
          <a:xfrm>
            <a:off x="18527340" y="9550818"/>
            <a:ext cx="3377703" cy="3073445"/>
          </a:xfrm>
          <a:prstGeom prst="rect">
            <a:avLst/>
          </a:prstGeom>
        </p:spPr>
      </p:pic>
      <p:grpSp>
        <p:nvGrpSpPr>
          <p:cNvPr id="39" name="组合 38">
            <a:extLst>
              <a:ext uri="{FF2B5EF4-FFF2-40B4-BE49-F238E27FC236}">
                <a16:creationId xmlns:a16="http://schemas.microsoft.com/office/drawing/2014/main" id="{BAED446C-9F52-C446-23DE-30D8F0D59FEC}"/>
              </a:ext>
            </a:extLst>
          </p:cNvPr>
          <p:cNvGrpSpPr/>
          <p:nvPr/>
        </p:nvGrpSpPr>
        <p:grpSpPr>
          <a:xfrm>
            <a:off x="4567047" y="9783297"/>
            <a:ext cx="13595552" cy="2190987"/>
            <a:chOff x="12205223" y="9304340"/>
            <a:chExt cx="6405449" cy="805747"/>
          </a:xfrm>
        </p:grpSpPr>
        <p:sp>
          <p:nvSpPr>
            <p:cNvPr id="40" name="圆角矩形标注 8">
              <a:extLst>
                <a:ext uri="{FF2B5EF4-FFF2-40B4-BE49-F238E27FC236}">
                  <a16:creationId xmlns:a16="http://schemas.microsoft.com/office/drawing/2014/main" id="{13397576-3639-9BED-83D3-EF639ABA9771}"/>
                </a:ext>
              </a:extLst>
            </p:cNvPr>
            <p:cNvSpPr/>
            <p:nvPr/>
          </p:nvSpPr>
          <p:spPr bwMode="auto">
            <a:xfrm>
              <a:off x="12205223" y="9304340"/>
              <a:ext cx="6405449" cy="805747"/>
            </a:xfrm>
            <a:prstGeom prst="wedgeRoundRectCallout">
              <a:avLst>
                <a:gd name="adj1" fmla="val 55514"/>
                <a:gd name="adj2" fmla="val -17992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41" name="矩形 40">
              <a:extLst>
                <a:ext uri="{FF2B5EF4-FFF2-40B4-BE49-F238E27FC236}">
                  <a16:creationId xmlns:a16="http://schemas.microsoft.com/office/drawing/2014/main" id="{26C28999-DC43-55C9-0A68-957AF56BC9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96384" y="9348959"/>
              <a:ext cx="6201658" cy="6970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7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（</a:t>
              </a:r>
              <a:r>
                <a:rPr lang="en-US" altLang="zh-CN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1</a:t>
              </a: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）</a:t>
              </a:r>
              <a:r>
                <a:rPr lang="zh-CN" altLang="en-US" sz="4800" b="1">
                  <a:solidFill>
                    <a:srgbClr val="0000FF"/>
                  </a:solidFill>
                  <a:latin typeface="+mn-ea"/>
                  <a:ea typeface="+mn-ea"/>
                  <a:sym typeface="Arial" pitchFamily="34" charset="0"/>
                </a:rPr>
                <a:t>没有余数的除法</a:t>
              </a: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：商</a:t>
              </a:r>
              <a:r>
                <a:rPr lang="en-US" altLang="zh-CN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×</a:t>
              </a: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除数＝被除数</a:t>
              </a:r>
            </a:p>
            <a:p>
              <a:pPr>
                <a:lnSpc>
                  <a:spcPts val="7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（</a:t>
              </a:r>
              <a:r>
                <a:rPr lang="en-US" altLang="zh-CN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2</a:t>
              </a: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）</a:t>
              </a:r>
              <a:r>
                <a:rPr lang="zh-CN" altLang="en-US" sz="4800" b="1">
                  <a:solidFill>
                    <a:srgbClr val="0000FF"/>
                  </a:solidFill>
                  <a:latin typeface="+mn-ea"/>
                  <a:ea typeface="+mn-ea"/>
                  <a:sym typeface="Arial" pitchFamily="34" charset="0"/>
                </a:rPr>
                <a:t>有余数的除法</a:t>
              </a: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：商</a:t>
              </a:r>
              <a:r>
                <a:rPr lang="en-US" altLang="zh-CN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×</a:t>
              </a:r>
              <a:r>
                <a:rPr lang="zh-CN" altLang="en-US" sz="4800" b="1">
                  <a:solidFill>
                    <a:srgbClr val="FF0000"/>
                  </a:solidFill>
                  <a:latin typeface="+mn-ea"/>
                  <a:ea typeface="+mn-ea"/>
                  <a:sym typeface="Arial" pitchFamily="34" charset="0"/>
                </a:rPr>
                <a:t>除数＋余数＝被除数</a:t>
              </a:r>
            </a:p>
          </p:txBody>
        </p:sp>
      </p:grp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BE9DAA51-DE85-A4C5-5AB3-B5698F51D9DA}"/>
              </a:ext>
            </a:extLst>
          </p:cNvPr>
          <p:cNvGrpSpPr/>
          <p:nvPr/>
        </p:nvGrpSpPr>
        <p:grpSpPr>
          <a:xfrm>
            <a:off x="9319361" y="6303048"/>
            <a:ext cx="2567839" cy="1754326"/>
            <a:chOff x="5943600" y="4800601"/>
            <a:chExt cx="2567839" cy="1754326"/>
          </a:xfrm>
        </p:grpSpPr>
        <p:sp>
          <p:nvSpPr>
            <p:cNvPr id="54" name="文本框 53">
              <a:extLst>
                <a:ext uri="{FF2B5EF4-FFF2-40B4-BE49-F238E27FC236}">
                  <a16:creationId xmlns:a16="http://schemas.microsoft.com/office/drawing/2014/main" id="{ABCA3B5D-774F-4F16-B158-3304E9C07965}"/>
                </a:ext>
              </a:extLst>
            </p:cNvPr>
            <p:cNvSpPr txBox="1"/>
            <p:nvPr/>
          </p:nvSpPr>
          <p:spPr>
            <a:xfrm>
              <a:off x="5943600" y="4800601"/>
              <a:ext cx="234510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17</a:t>
              </a:r>
            </a:p>
            <a:p>
              <a:pPr algn="dist"/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5</a:t>
              </a:r>
            </a:p>
          </p:txBody>
        </p: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6FBFD7F7-770A-109B-0CC4-5E17B5C1C93B}"/>
                </a:ext>
              </a:extLst>
            </p:cNvPr>
            <p:cNvCxnSpPr/>
            <p:nvPr/>
          </p:nvCxnSpPr>
          <p:spPr>
            <a:xfrm flipV="1">
              <a:off x="6131110" y="6528251"/>
              <a:ext cx="2380329" cy="24949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6" name="文本框 55">
            <a:extLst>
              <a:ext uri="{FF2B5EF4-FFF2-40B4-BE49-F238E27FC236}">
                <a16:creationId xmlns:a16="http://schemas.microsoft.com/office/drawing/2014/main" id="{CAE25755-8F17-DA55-C886-F517C361B825}"/>
              </a:ext>
            </a:extLst>
          </p:cNvPr>
          <p:cNvSpPr txBox="1"/>
          <p:nvPr/>
        </p:nvSpPr>
        <p:spPr>
          <a:xfrm>
            <a:off x="10269808" y="8006819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</a:t>
            </a:r>
            <a:endParaRPr lang="zh-CN" altLang="en-US" sz="5400" b="1">
              <a:latin typeface="+mn-ea"/>
            </a:endParaRPr>
          </a:p>
        </p:txBody>
      </p:sp>
      <p:grpSp>
        <p:nvGrpSpPr>
          <p:cNvPr id="58" name="组合 57">
            <a:extLst>
              <a:ext uri="{FF2B5EF4-FFF2-40B4-BE49-F238E27FC236}">
                <a16:creationId xmlns:a16="http://schemas.microsoft.com/office/drawing/2014/main" id="{983E0A3F-636F-2D2C-6B57-10E122DD23E6}"/>
              </a:ext>
            </a:extLst>
          </p:cNvPr>
          <p:cNvGrpSpPr/>
          <p:nvPr/>
        </p:nvGrpSpPr>
        <p:grpSpPr>
          <a:xfrm>
            <a:off x="10643605" y="7445923"/>
            <a:ext cx="1044239" cy="1484226"/>
            <a:chOff x="12036927" y="5704032"/>
            <a:chExt cx="1044239" cy="1484226"/>
          </a:xfrm>
        </p:grpSpPr>
        <p:sp>
          <p:nvSpPr>
            <p:cNvPr id="59" name="文本框 58">
              <a:extLst>
                <a:ext uri="{FF2B5EF4-FFF2-40B4-BE49-F238E27FC236}">
                  <a16:creationId xmlns:a16="http://schemas.microsoft.com/office/drawing/2014/main" id="{01EC060A-C569-2625-A09C-59FF95D3E542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5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60" name="文本框 59">
              <a:extLst>
                <a:ext uri="{FF2B5EF4-FFF2-40B4-BE49-F238E27FC236}">
                  <a16:creationId xmlns:a16="http://schemas.microsoft.com/office/drawing/2014/main" id="{CAB45550-D25E-756D-46EE-930988FA9AC6}"/>
                </a:ext>
              </a:extLst>
            </p:cNvPr>
            <p:cNvSpPr txBox="1"/>
            <p:nvPr/>
          </p:nvSpPr>
          <p:spPr>
            <a:xfrm>
              <a:off x="12036927" y="5704032"/>
              <a:ext cx="64604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3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sp>
        <p:nvSpPr>
          <p:cNvPr id="61" name="文本框 60">
            <a:extLst>
              <a:ext uri="{FF2B5EF4-FFF2-40B4-BE49-F238E27FC236}">
                <a16:creationId xmlns:a16="http://schemas.microsoft.com/office/drawing/2014/main" id="{DBAA7E16-64BB-FF48-5B5C-9C8E0DA1284A}"/>
              </a:ext>
            </a:extLst>
          </p:cNvPr>
          <p:cNvSpPr txBox="1"/>
          <p:nvPr/>
        </p:nvSpPr>
        <p:spPr bwMode="auto">
          <a:xfrm>
            <a:off x="7237967" y="6303048"/>
            <a:ext cx="157198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5287218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0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1"/>
      <p:bldP spid="21" grpId="1"/>
      <p:bldP spid="25" grpId="0"/>
      <p:bldP spid="56" grpId="0"/>
      <p:bldP spid="6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7BDC62-ADD2-B198-D33E-06000679A35F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2A915C88-C47D-3167-09A1-2108AC341E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510" y="-4716"/>
            <a:ext cx="24398511" cy="13724162"/>
          </a:xfrm>
          <a:prstGeom prst="rect">
            <a:avLst/>
          </a:prstGeom>
        </p:spPr>
      </p:pic>
      <p:sp>
        <p:nvSpPr>
          <p:cNvPr id="19" name="矩形: 圆角 18">
            <a:extLst>
              <a:ext uri="{FF2B5EF4-FFF2-40B4-BE49-F238E27FC236}">
                <a16:creationId xmlns:a16="http://schemas.microsoft.com/office/drawing/2014/main" id="{19A7980F-07B0-4853-444D-C5096B2EDD49}"/>
              </a:ext>
            </a:extLst>
          </p:cNvPr>
          <p:cNvSpPr/>
          <p:nvPr/>
        </p:nvSpPr>
        <p:spPr>
          <a:xfrm>
            <a:off x="2520299" y="6138235"/>
            <a:ext cx="9285001" cy="578859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5E7ACBF-4EBF-3D81-FBF8-7F8F93FB6117}"/>
              </a:ext>
            </a:extLst>
          </p:cNvPr>
          <p:cNvSpPr txBox="1"/>
          <p:nvPr/>
        </p:nvSpPr>
        <p:spPr bwMode="auto">
          <a:xfrm>
            <a:off x="3657600" y="3048000"/>
            <a:ext cx="16615747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、列竖式计算，并验算。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96÷4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                 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87÷3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80FC0620-0268-6F8F-FB3B-DBDBD73174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00" y="1049275"/>
            <a:ext cx="5678000" cy="1777897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DDF981F7-FD41-47C0-75FE-026926239038}"/>
              </a:ext>
            </a:extLst>
          </p:cNvPr>
          <p:cNvSpPr txBox="1"/>
          <p:nvPr/>
        </p:nvSpPr>
        <p:spPr bwMode="auto">
          <a:xfrm>
            <a:off x="7924800" y="4477899"/>
            <a:ext cx="12169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24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1E52A2E6-7F68-378A-094E-9A3D315DA0C7}"/>
              </a:ext>
            </a:extLst>
          </p:cNvPr>
          <p:cNvGrpSpPr/>
          <p:nvPr/>
        </p:nvGrpSpPr>
        <p:grpSpPr>
          <a:xfrm>
            <a:off x="3228568" y="7492053"/>
            <a:ext cx="2023812" cy="923330"/>
            <a:chOff x="4504299" y="5401270"/>
            <a:chExt cx="2023812" cy="923330"/>
          </a:xfrm>
        </p:grpSpPr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1D392CA1-C21B-7A06-3DF0-B78CD086D3B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346511" cy="819912"/>
            </a:xfrm>
            <a:prstGeom prst="rect">
              <a:avLst/>
            </a:prstGeom>
          </p:spPr>
        </p:pic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468CB076-80F3-3195-8FF5-5DA0A0F7CE67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986898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96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3BEC27B3-D91E-4756-DC09-63449503A76E}"/>
                </a:ext>
              </a:extLst>
            </p:cNvPr>
            <p:cNvSpPr txBox="1"/>
            <p:nvPr/>
          </p:nvSpPr>
          <p:spPr bwMode="auto">
            <a:xfrm>
              <a:off x="4504299" y="5401270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4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10" name="文本框 9">
            <a:extLst>
              <a:ext uri="{FF2B5EF4-FFF2-40B4-BE49-F238E27FC236}">
                <a16:creationId xmlns:a16="http://schemas.microsoft.com/office/drawing/2014/main" id="{98D1FE54-B988-8F1B-C613-1758CB9DF0F3}"/>
              </a:ext>
            </a:extLst>
          </p:cNvPr>
          <p:cNvSpPr txBox="1"/>
          <p:nvPr/>
        </p:nvSpPr>
        <p:spPr bwMode="auto">
          <a:xfrm>
            <a:off x="4176058" y="661622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C545EF-4F0B-7A8E-63BE-A8C725CEFD6F}"/>
              </a:ext>
            </a:extLst>
          </p:cNvPr>
          <p:cNvSpPr txBox="1"/>
          <p:nvPr/>
        </p:nvSpPr>
        <p:spPr bwMode="auto">
          <a:xfrm>
            <a:off x="4150054" y="8277341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2" name="直接连接符 11">
            <a:extLst>
              <a:ext uri="{FF2B5EF4-FFF2-40B4-BE49-F238E27FC236}">
                <a16:creationId xmlns:a16="http://schemas.microsoft.com/office/drawing/2014/main" id="{D6A27AA2-A9D0-68DD-B4DC-28CA52A48333}"/>
              </a:ext>
            </a:extLst>
          </p:cNvPr>
          <p:cNvCxnSpPr/>
          <p:nvPr/>
        </p:nvCxnSpPr>
        <p:spPr>
          <a:xfrm>
            <a:off x="3595317" y="9200671"/>
            <a:ext cx="165706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文本框 12">
            <a:extLst>
              <a:ext uri="{FF2B5EF4-FFF2-40B4-BE49-F238E27FC236}">
                <a16:creationId xmlns:a16="http://schemas.microsoft.com/office/drawing/2014/main" id="{35D85301-2CA0-BEEB-D9B5-5DE8A9EDE8B9}"/>
              </a:ext>
            </a:extLst>
          </p:cNvPr>
          <p:cNvSpPr txBox="1"/>
          <p:nvPr/>
        </p:nvSpPr>
        <p:spPr bwMode="auto">
          <a:xfrm>
            <a:off x="4648200" y="663114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EBE3255E-EA26-759E-9F98-29272D368EBF}"/>
              </a:ext>
            </a:extLst>
          </p:cNvPr>
          <p:cNvSpPr txBox="1"/>
          <p:nvPr/>
        </p:nvSpPr>
        <p:spPr bwMode="auto">
          <a:xfrm>
            <a:off x="4595696" y="910613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937DE2F5-0A3D-C16B-24F9-03FBF0D5A1E1}"/>
              </a:ext>
            </a:extLst>
          </p:cNvPr>
          <p:cNvSpPr txBox="1"/>
          <p:nvPr/>
        </p:nvSpPr>
        <p:spPr bwMode="auto">
          <a:xfrm>
            <a:off x="4077116" y="9766158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6" name="直接连接符 15">
            <a:extLst>
              <a:ext uri="{FF2B5EF4-FFF2-40B4-BE49-F238E27FC236}">
                <a16:creationId xmlns:a16="http://schemas.microsoft.com/office/drawing/2014/main" id="{CC275E26-7DCB-3B5D-84EA-D04E1995DDAC}"/>
              </a:ext>
            </a:extLst>
          </p:cNvPr>
          <p:cNvCxnSpPr/>
          <p:nvPr/>
        </p:nvCxnSpPr>
        <p:spPr>
          <a:xfrm>
            <a:off x="3519117" y="10735001"/>
            <a:ext cx="1670338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文本框 16">
            <a:extLst>
              <a:ext uri="{FF2B5EF4-FFF2-40B4-BE49-F238E27FC236}">
                <a16:creationId xmlns:a16="http://schemas.microsoft.com/office/drawing/2014/main" id="{49A08F2E-9272-33F5-3661-416B4F67FDC1}"/>
              </a:ext>
            </a:extLst>
          </p:cNvPr>
          <p:cNvSpPr txBox="1"/>
          <p:nvPr/>
        </p:nvSpPr>
        <p:spPr bwMode="auto">
          <a:xfrm>
            <a:off x="4600418" y="1063619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D2F4475A-C1A5-B165-B23F-9B65A5A8520C}"/>
              </a:ext>
            </a:extLst>
          </p:cNvPr>
          <p:cNvSpPr txBox="1"/>
          <p:nvPr/>
        </p:nvSpPr>
        <p:spPr bwMode="auto">
          <a:xfrm>
            <a:off x="4119874" y="911562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BB5F4A8F-9014-7908-8389-6D0B9C258DA1}"/>
              </a:ext>
            </a:extLst>
          </p:cNvPr>
          <p:cNvSpPr txBox="1"/>
          <p:nvPr/>
        </p:nvSpPr>
        <p:spPr bwMode="auto">
          <a:xfrm>
            <a:off x="6201190" y="6638693"/>
            <a:ext cx="15719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B0854CB6-98DE-A9BC-08E6-7B7F49D0DEB7}"/>
              </a:ext>
            </a:extLst>
          </p:cNvPr>
          <p:cNvGrpSpPr/>
          <p:nvPr/>
        </p:nvGrpSpPr>
        <p:grpSpPr>
          <a:xfrm>
            <a:off x="7555900" y="7450640"/>
            <a:ext cx="2502500" cy="1754326"/>
            <a:chOff x="5943600" y="4800601"/>
            <a:chExt cx="2502500" cy="1754326"/>
          </a:xfrm>
        </p:grpSpPr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8240A213-921A-4A38-060C-16A2FBDB655A}"/>
                </a:ext>
              </a:extLst>
            </p:cNvPr>
            <p:cNvSpPr txBox="1"/>
            <p:nvPr/>
          </p:nvSpPr>
          <p:spPr>
            <a:xfrm>
              <a:off x="5943600" y="4800601"/>
              <a:ext cx="234510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24</a:t>
              </a:r>
            </a:p>
            <a:p>
              <a:pPr algn="dist"/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4</a:t>
              </a:r>
            </a:p>
          </p:txBody>
        </p:sp>
        <p:cxnSp>
          <p:nvCxnSpPr>
            <p:cNvPr id="23" name="直接连接符 22">
              <a:extLst>
                <a:ext uri="{FF2B5EF4-FFF2-40B4-BE49-F238E27FC236}">
                  <a16:creationId xmlns:a16="http://schemas.microsoft.com/office/drawing/2014/main" id="{24B0D46E-57D0-8B1D-8F0E-161CC6BA7E8E}"/>
                </a:ext>
              </a:extLst>
            </p:cNvPr>
            <p:cNvCxnSpPr/>
            <p:nvPr/>
          </p:nvCxnSpPr>
          <p:spPr>
            <a:xfrm>
              <a:off x="6131110" y="6553200"/>
              <a:ext cx="231499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4" name="文本框 23">
            <a:extLst>
              <a:ext uri="{FF2B5EF4-FFF2-40B4-BE49-F238E27FC236}">
                <a16:creationId xmlns:a16="http://schemas.microsoft.com/office/drawing/2014/main" id="{1DA55178-CBAB-B395-68CF-CB927E31992F}"/>
              </a:ext>
            </a:extLst>
          </p:cNvPr>
          <p:cNvSpPr txBox="1"/>
          <p:nvPr/>
        </p:nvSpPr>
        <p:spPr>
          <a:xfrm>
            <a:off x="8574158" y="9154411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9</a:t>
            </a:r>
            <a:endParaRPr lang="zh-CN" altLang="en-US" sz="5400" b="1">
              <a:latin typeface="+mn-ea"/>
            </a:endParaRP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007E14E3-BFD9-C16E-7D7A-FBF416F8AB80}"/>
              </a:ext>
            </a:extLst>
          </p:cNvPr>
          <p:cNvGrpSpPr/>
          <p:nvPr/>
        </p:nvGrpSpPr>
        <p:grpSpPr>
          <a:xfrm>
            <a:off x="8880144" y="8593515"/>
            <a:ext cx="1044239" cy="1484226"/>
            <a:chOff x="12036927" y="5704032"/>
            <a:chExt cx="1044239" cy="1484226"/>
          </a:xfrm>
        </p:grpSpPr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E0F14A12-C38F-E926-A407-DDEB8B13E9E7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6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11BC1EAD-05D9-746C-5A94-AD970D63D725}"/>
                </a:ext>
              </a:extLst>
            </p:cNvPr>
            <p:cNvSpPr txBox="1"/>
            <p:nvPr/>
          </p:nvSpPr>
          <p:spPr>
            <a:xfrm>
              <a:off x="12036927" y="5704032"/>
              <a:ext cx="64604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1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sp>
        <p:nvSpPr>
          <p:cNvPr id="28" name="矩形: 圆角 27">
            <a:extLst>
              <a:ext uri="{FF2B5EF4-FFF2-40B4-BE49-F238E27FC236}">
                <a16:creationId xmlns:a16="http://schemas.microsoft.com/office/drawing/2014/main" id="{148174BC-D743-76B0-1AFC-DC67FACDFF6D}"/>
              </a:ext>
            </a:extLst>
          </p:cNvPr>
          <p:cNvSpPr/>
          <p:nvPr/>
        </p:nvSpPr>
        <p:spPr>
          <a:xfrm>
            <a:off x="12587921" y="6138235"/>
            <a:ext cx="9285001" cy="578859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9789E34C-11AD-AA0B-2D6B-943332717438}"/>
              </a:ext>
            </a:extLst>
          </p:cNvPr>
          <p:cNvSpPr txBox="1"/>
          <p:nvPr/>
        </p:nvSpPr>
        <p:spPr bwMode="auto">
          <a:xfrm>
            <a:off x="17992423" y="4477899"/>
            <a:ext cx="12169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29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C795BD63-7F04-1F55-A31D-A9A041F0D83B}"/>
              </a:ext>
            </a:extLst>
          </p:cNvPr>
          <p:cNvGrpSpPr/>
          <p:nvPr/>
        </p:nvGrpSpPr>
        <p:grpSpPr>
          <a:xfrm>
            <a:off x="13296190" y="7492053"/>
            <a:ext cx="2023812" cy="923330"/>
            <a:chOff x="4504299" y="5401270"/>
            <a:chExt cx="2023812" cy="923330"/>
          </a:xfrm>
        </p:grpSpPr>
        <p:pic>
          <p:nvPicPr>
            <p:cNvPr id="35" name="图片 34">
              <a:extLst>
                <a:ext uri="{FF2B5EF4-FFF2-40B4-BE49-F238E27FC236}">
                  <a16:creationId xmlns:a16="http://schemas.microsoft.com/office/drawing/2014/main" id="{767391A3-EA2D-1711-91C2-2D7EC67512A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346511" cy="819912"/>
            </a:xfrm>
            <a:prstGeom prst="rect">
              <a:avLst/>
            </a:prstGeom>
          </p:spPr>
        </p:pic>
        <p:sp>
          <p:nvSpPr>
            <p:cNvPr id="36" name="文本框 35">
              <a:extLst>
                <a:ext uri="{FF2B5EF4-FFF2-40B4-BE49-F238E27FC236}">
                  <a16:creationId xmlns:a16="http://schemas.microsoft.com/office/drawing/2014/main" id="{E61BCE63-4C84-95A1-C401-823E775EE664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986898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87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37" name="文本框 36">
              <a:extLst>
                <a:ext uri="{FF2B5EF4-FFF2-40B4-BE49-F238E27FC236}">
                  <a16:creationId xmlns:a16="http://schemas.microsoft.com/office/drawing/2014/main" id="{C1488773-0F36-38C2-D843-44AF3B050A1A}"/>
                </a:ext>
              </a:extLst>
            </p:cNvPr>
            <p:cNvSpPr txBox="1"/>
            <p:nvPr/>
          </p:nvSpPr>
          <p:spPr bwMode="auto">
            <a:xfrm>
              <a:off x="4504299" y="5401270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3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38" name="文本框 37">
            <a:extLst>
              <a:ext uri="{FF2B5EF4-FFF2-40B4-BE49-F238E27FC236}">
                <a16:creationId xmlns:a16="http://schemas.microsoft.com/office/drawing/2014/main" id="{1C1BB85F-1080-5166-FAFD-77D040A9B697}"/>
              </a:ext>
            </a:extLst>
          </p:cNvPr>
          <p:cNvSpPr txBox="1"/>
          <p:nvPr/>
        </p:nvSpPr>
        <p:spPr bwMode="auto">
          <a:xfrm>
            <a:off x="14243679" y="661622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1F2ADB56-19D4-FC18-E272-BA9C395F28D6}"/>
              </a:ext>
            </a:extLst>
          </p:cNvPr>
          <p:cNvSpPr txBox="1"/>
          <p:nvPr/>
        </p:nvSpPr>
        <p:spPr bwMode="auto">
          <a:xfrm>
            <a:off x="14217676" y="8277341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40" name="直接连接符 39">
            <a:extLst>
              <a:ext uri="{FF2B5EF4-FFF2-40B4-BE49-F238E27FC236}">
                <a16:creationId xmlns:a16="http://schemas.microsoft.com/office/drawing/2014/main" id="{0A2868A7-BE32-9212-2AC6-DE05239A3D6E}"/>
              </a:ext>
            </a:extLst>
          </p:cNvPr>
          <p:cNvCxnSpPr/>
          <p:nvPr/>
        </p:nvCxnSpPr>
        <p:spPr>
          <a:xfrm>
            <a:off x="13662940" y="9200671"/>
            <a:ext cx="165706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文本框 40">
            <a:extLst>
              <a:ext uri="{FF2B5EF4-FFF2-40B4-BE49-F238E27FC236}">
                <a16:creationId xmlns:a16="http://schemas.microsoft.com/office/drawing/2014/main" id="{CD74B99F-65F8-E3EC-A367-D5A59E66D052}"/>
              </a:ext>
            </a:extLst>
          </p:cNvPr>
          <p:cNvSpPr txBox="1"/>
          <p:nvPr/>
        </p:nvSpPr>
        <p:spPr bwMode="auto">
          <a:xfrm>
            <a:off x="14715823" y="663114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72A56470-E311-2B74-194B-68C9F6523AFE}"/>
              </a:ext>
            </a:extLst>
          </p:cNvPr>
          <p:cNvSpPr txBox="1"/>
          <p:nvPr/>
        </p:nvSpPr>
        <p:spPr bwMode="auto">
          <a:xfrm>
            <a:off x="14663317" y="910613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63FD62DF-7A0D-DBFF-E833-7048CB132406}"/>
              </a:ext>
            </a:extLst>
          </p:cNvPr>
          <p:cNvSpPr txBox="1"/>
          <p:nvPr/>
        </p:nvSpPr>
        <p:spPr bwMode="auto">
          <a:xfrm>
            <a:off x="14144738" y="9766158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48" name="直接连接符 47">
            <a:extLst>
              <a:ext uri="{FF2B5EF4-FFF2-40B4-BE49-F238E27FC236}">
                <a16:creationId xmlns:a16="http://schemas.microsoft.com/office/drawing/2014/main" id="{6D09078B-2789-BE72-E46B-A334EE31242C}"/>
              </a:ext>
            </a:extLst>
          </p:cNvPr>
          <p:cNvCxnSpPr/>
          <p:nvPr/>
        </p:nvCxnSpPr>
        <p:spPr>
          <a:xfrm>
            <a:off x="13586740" y="10735001"/>
            <a:ext cx="173326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文本框 48">
            <a:extLst>
              <a:ext uri="{FF2B5EF4-FFF2-40B4-BE49-F238E27FC236}">
                <a16:creationId xmlns:a16="http://schemas.microsoft.com/office/drawing/2014/main" id="{03EFE4D1-85BF-20F3-F56A-7EADC9CA2470}"/>
              </a:ext>
            </a:extLst>
          </p:cNvPr>
          <p:cNvSpPr txBox="1"/>
          <p:nvPr/>
        </p:nvSpPr>
        <p:spPr bwMode="auto">
          <a:xfrm>
            <a:off x="14668040" y="1063619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50" name="文本框 49">
            <a:extLst>
              <a:ext uri="{FF2B5EF4-FFF2-40B4-BE49-F238E27FC236}">
                <a16:creationId xmlns:a16="http://schemas.microsoft.com/office/drawing/2014/main" id="{B9F45692-06F3-1E84-CAA6-556B7F5219D1}"/>
              </a:ext>
            </a:extLst>
          </p:cNvPr>
          <p:cNvSpPr txBox="1"/>
          <p:nvPr/>
        </p:nvSpPr>
        <p:spPr bwMode="auto">
          <a:xfrm>
            <a:off x="14187495" y="911562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51" name="文本框 50">
            <a:extLst>
              <a:ext uri="{FF2B5EF4-FFF2-40B4-BE49-F238E27FC236}">
                <a16:creationId xmlns:a16="http://schemas.microsoft.com/office/drawing/2014/main" id="{025244DD-1A30-E5DF-3D5E-9E074AEA4EFD}"/>
              </a:ext>
            </a:extLst>
          </p:cNvPr>
          <p:cNvSpPr txBox="1"/>
          <p:nvPr/>
        </p:nvSpPr>
        <p:spPr bwMode="auto">
          <a:xfrm>
            <a:off x="16268812" y="6638693"/>
            <a:ext cx="15719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52" name="组合 51">
            <a:extLst>
              <a:ext uri="{FF2B5EF4-FFF2-40B4-BE49-F238E27FC236}">
                <a16:creationId xmlns:a16="http://schemas.microsoft.com/office/drawing/2014/main" id="{CC2E7D68-943B-D7F4-7D07-C3E9107DC3B9}"/>
              </a:ext>
            </a:extLst>
          </p:cNvPr>
          <p:cNvGrpSpPr/>
          <p:nvPr/>
        </p:nvGrpSpPr>
        <p:grpSpPr>
          <a:xfrm>
            <a:off x="17623523" y="7450640"/>
            <a:ext cx="2649825" cy="1754326"/>
            <a:chOff x="5943600" y="4800601"/>
            <a:chExt cx="2649825" cy="1754326"/>
          </a:xfrm>
        </p:grpSpPr>
        <p:sp>
          <p:nvSpPr>
            <p:cNvPr id="53" name="文本框 52">
              <a:extLst>
                <a:ext uri="{FF2B5EF4-FFF2-40B4-BE49-F238E27FC236}">
                  <a16:creationId xmlns:a16="http://schemas.microsoft.com/office/drawing/2014/main" id="{6C029700-6A6C-3DAE-C3E4-0625A5C8DF15}"/>
                </a:ext>
              </a:extLst>
            </p:cNvPr>
            <p:cNvSpPr txBox="1"/>
            <p:nvPr/>
          </p:nvSpPr>
          <p:spPr>
            <a:xfrm>
              <a:off x="5943600" y="4800601"/>
              <a:ext cx="234510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29</a:t>
              </a:r>
            </a:p>
            <a:p>
              <a:pPr algn="dist"/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3</a:t>
              </a:r>
            </a:p>
          </p:txBody>
        </p:sp>
        <p:cxnSp>
          <p:nvCxnSpPr>
            <p:cNvPr id="54" name="直接连接符 53">
              <a:extLst>
                <a:ext uri="{FF2B5EF4-FFF2-40B4-BE49-F238E27FC236}">
                  <a16:creationId xmlns:a16="http://schemas.microsoft.com/office/drawing/2014/main" id="{3D44C5F5-2D02-CDFD-5BC6-F42EA1B85ADE}"/>
                </a:ext>
              </a:extLst>
            </p:cNvPr>
            <p:cNvCxnSpPr/>
            <p:nvPr/>
          </p:nvCxnSpPr>
          <p:spPr>
            <a:xfrm flipV="1">
              <a:off x="6131110" y="6528251"/>
              <a:ext cx="2462315" cy="24949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5" name="文本框 54">
            <a:extLst>
              <a:ext uri="{FF2B5EF4-FFF2-40B4-BE49-F238E27FC236}">
                <a16:creationId xmlns:a16="http://schemas.microsoft.com/office/drawing/2014/main" id="{8B480357-64D8-8257-EDFB-550E02688F73}"/>
              </a:ext>
            </a:extLst>
          </p:cNvPr>
          <p:cNvSpPr txBox="1"/>
          <p:nvPr/>
        </p:nvSpPr>
        <p:spPr>
          <a:xfrm>
            <a:off x="18699921" y="9154411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</a:t>
            </a:r>
            <a:endParaRPr lang="zh-CN" altLang="en-US" sz="5400" b="1">
              <a:latin typeface="+mn-ea"/>
            </a:endParaRPr>
          </a:p>
        </p:txBody>
      </p:sp>
      <p:grpSp>
        <p:nvGrpSpPr>
          <p:cNvPr id="56" name="组合 55">
            <a:extLst>
              <a:ext uri="{FF2B5EF4-FFF2-40B4-BE49-F238E27FC236}">
                <a16:creationId xmlns:a16="http://schemas.microsoft.com/office/drawing/2014/main" id="{7A027ED4-9256-BCC5-4221-B82DB0AD8AFB}"/>
              </a:ext>
            </a:extLst>
          </p:cNvPr>
          <p:cNvGrpSpPr/>
          <p:nvPr/>
        </p:nvGrpSpPr>
        <p:grpSpPr>
          <a:xfrm>
            <a:off x="18947766" y="8593515"/>
            <a:ext cx="1044239" cy="1484226"/>
            <a:chOff x="12036927" y="5704032"/>
            <a:chExt cx="1044239" cy="1484226"/>
          </a:xfrm>
        </p:grpSpPr>
        <p:sp>
          <p:nvSpPr>
            <p:cNvPr id="57" name="文本框 56">
              <a:extLst>
                <a:ext uri="{FF2B5EF4-FFF2-40B4-BE49-F238E27FC236}">
                  <a16:creationId xmlns:a16="http://schemas.microsoft.com/office/drawing/2014/main" id="{C2CBC539-0B57-840A-935A-45116DC541A3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7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58" name="文本框 57">
              <a:extLst>
                <a:ext uri="{FF2B5EF4-FFF2-40B4-BE49-F238E27FC236}">
                  <a16:creationId xmlns:a16="http://schemas.microsoft.com/office/drawing/2014/main" id="{7B996D03-FC03-9E56-9324-A7C95AE02FC3}"/>
                </a:ext>
              </a:extLst>
            </p:cNvPr>
            <p:cNvSpPr txBox="1"/>
            <p:nvPr/>
          </p:nvSpPr>
          <p:spPr>
            <a:xfrm>
              <a:off x="12036927" y="5704032"/>
              <a:ext cx="64604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2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83C0BF10-37D8-4EE9-8D69-D781C27F97B2}"/>
              </a:ext>
            </a:extLst>
          </p:cNvPr>
          <p:cNvGrpSpPr/>
          <p:nvPr/>
        </p:nvGrpSpPr>
        <p:grpSpPr>
          <a:xfrm>
            <a:off x="12229843" y="1675248"/>
            <a:ext cx="7971450" cy="2229736"/>
            <a:chOff x="10952866" y="11240996"/>
            <a:chExt cx="8005722" cy="2229736"/>
          </a:xfrm>
        </p:grpSpPr>
        <p:sp>
          <p:nvSpPr>
            <p:cNvPr id="47" name="圆角矩形标注 8">
              <a:extLst>
                <a:ext uri="{FF2B5EF4-FFF2-40B4-BE49-F238E27FC236}">
                  <a16:creationId xmlns:a16="http://schemas.microsoft.com/office/drawing/2014/main" id="{A8C46B38-573F-AC22-EAD7-A258588C2933}"/>
                </a:ext>
              </a:extLst>
            </p:cNvPr>
            <p:cNvSpPr/>
            <p:nvPr/>
          </p:nvSpPr>
          <p:spPr bwMode="auto">
            <a:xfrm>
              <a:off x="10952866" y="11272928"/>
              <a:ext cx="8005722" cy="2197804"/>
            </a:xfrm>
            <a:prstGeom prst="wedgeRoundRectCallout">
              <a:avLst>
                <a:gd name="adj1" fmla="val 57747"/>
                <a:gd name="adj2" fmla="val -2068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59" name="矩形 9">
              <a:extLst>
                <a:ext uri="{FF2B5EF4-FFF2-40B4-BE49-F238E27FC236}">
                  <a16:creationId xmlns:a16="http://schemas.microsoft.com/office/drawing/2014/main" id="{DB59D315-7521-FFA7-3B13-BF26C158C3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05922" y="11240996"/>
              <a:ext cx="7657903" cy="2135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4800" b="1">
                  <a:solidFill>
                    <a:srgbClr val="0000FF"/>
                  </a:solidFill>
                  <a:highlight>
                    <a:srgbClr val="FFFF00"/>
                  </a:highlight>
                  <a:latin typeface="+mj-ea"/>
                  <a:sym typeface="Arial" pitchFamily="34" charset="0"/>
                </a:rPr>
                <a:t>笔算除法顺序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：确定商的位数，试商，检查，验算。</a:t>
              </a:r>
            </a:p>
          </p:txBody>
        </p:sp>
      </p:grpSp>
      <p:pic>
        <p:nvPicPr>
          <p:cNvPr id="60" name="图片 59">
            <a:extLst>
              <a:ext uri="{FF2B5EF4-FFF2-40B4-BE49-F238E27FC236}">
                <a16:creationId xmlns:a16="http://schemas.microsoft.com/office/drawing/2014/main" id="{3608FD1B-BA01-A5A0-584E-34E158284DD4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20939" r="27937" b="56504"/>
          <a:stretch>
            <a:fillRect/>
          </a:stretch>
        </p:blipFill>
        <p:spPr>
          <a:xfrm flipH="1">
            <a:off x="20461695" y="1560437"/>
            <a:ext cx="2326391" cy="211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60351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 nodeType="clickPar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" grpId="0"/>
      <p:bldP spid="5" grpId="1"/>
      <p:bldP spid="10" grpId="1"/>
      <p:bldP spid="11" grpId="1"/>
      <p:bldP spid="13" grpId="1"/>
      <p:bldP spid="14" grpId="1"/>
      <p:bldP spid="15" grpId="1"/>
      <p:bldP spid="17" grpId="1"/>
      <p:bldP spid="18" grpId="1"/>
      <p:bldP spid="20" grpId="1"/>
      <p:bldP spid="24" grpId="0"/>
      <p:bldP spid="28" grpId="0"/>
      <p:bldP spid="33" grpId="1"/>
      <p:bldP spid="38" grpId="1"/>
      <p:bldP spid="39" grpId="1"/>
      <p:bldP spid="41" grpId="1"/>
      <p:bldP spid="42" grpId="1"/>
      <p:bldP spid="43" grpId="1"/>
      <p:bldP spid="49" grpId="1"/>
      <p:bldP spid="50" grpId="1"/>
      <p:bldP spid="51" grpId="1"/>
      <p:bldP spid="5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3D7557-275A-246A-025D-94F2B37FDC14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87E8395B-1830-20B4-A443-786F34BDE0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9654"/>
            <a:ext cx="24401163" cy="13725654"/>
          </a:xfrm>
          <a:prstGeom prst="rect">
            <a:avLst/>
          </a:prstGeom>
        </p:spPr>
      </p:pic>
      <p:sp>
        <p:nvSpPr>
          <p:cNvPr id="2" name="矩形: 圆角 1">
            <a:extLst>
              <a:ext uri="{FF2B5EF4-FFF2-40B4-BE49-F238E27FC236}">
                <a16:creationId xmlns:a16="http://schemas.microsoft.com/office/drawing/2014/main" id="{C785DD11-50A6-50C3-E255-A40FCAFD19FC}"/>
              </a:ext>
            </a:extLst>
          </p:cNvPr>
          <p:cNvSpPr/>
          <p:nvPr/>
        </p:nvSpPr>
        <p:spPr>
          <a:xfrm>
            <a:off x="2520299" y="6138235"/>
            <a:ext cx="9285001" cy="578859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7EDEF9F4-A738-6336-375B-D1B0B2E1038D}"/>
              </a:ext>
            </a:extLst>
          </p:cNvPr>
          <p:cNvSpPr txBox="1"/>
          <p:nvPr/>
        </p:nvSpPr>
        <p:spPr bwMode="auto">
          <a:xfrm>
            <a:off x="3657600" y="3048000"/>
            <a:ext cx="16615747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、列竖式计算，并验算。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73÷6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                 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94÷5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2807C8A-8FD1-C7FE-4D63-2879BD4688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00" y="1049275"/>
            <a:ext cx="5678000" cy="1777897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3C201930-DD3D-8BC5-0252-13258A84F112}"/>
              </a:ext>
            </a:extLst>
          </p:cNvPr>
          <p:cNvSpPr txBox="1"/>
          <p:nvPr/>
        </p:nvSpPr>
        <p:spPr bwMode="auto">
          <a:xfrm>
            <a:off x="7924800" y="4477899"/>
            <a:ext cx="2819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12……1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082EDA26-8217-2812-A43A-DA876BD86750}"/>
              </a:ext>
            </a:extLst>
          </p:cNvPr>
          <p:cNvGrpSpPr/>
          <p:nvPr/>
        </p:nvGrpSpPr>
        <p:grpSpPr>
          <a:xfrm>
            <a:off x="3228568" y="7492053"/>
            <a:ext cx="2023812" cy="923330"/>
            <a:chOff x="4504299" y="5401270"/>
            <a:chExt cx="2023812" cy="923330"/>
          </a:xfrm>
        </p:grpSpPr>
        <p:pic>
          <p:nvPicPr>
            <p:cNvPr id="8" name="图片 7">
              <a:extLst>
                <a:ext uri="{FF2B5EF4-FFF2-40B4-BE49-F238E27FC236}">
                  <a16:creationId xmlns:a16="http://schemas.microsoft.com/office/drawing/2014/main" id="{485E07F4-C9F6-E7D1-45B6-30DD124F9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346511" cy="819912"/>
            </a:xfrm>
            <a:prstGeom prst="rect">
              <a:avLst/>
            </a:prstGeom>
          </p:spPr>
        </p:pic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0438C4A0-3FFB-3C9B-06BD-A247250F01F0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986898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73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id="{EDFEF4AD-010E-FCF2-66C3-1FDA00CA6DC7}"/>
                </a:ext>
              </a:extLst>
            </p:cNvPr>
            <p:cNvSpPr txBox="1"/>
            <p:nvPr/>
          </p:nvSpPr>
          <p:spPr bwMode="auto">
            <a:xfrm>
              <a:off x="4504299" y="5401270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6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78D82ABF-8C2E-DCF4-E3E5-DE0366854267}"/>
              </a:ext>
            </a:extLst>
          </p:cNvPr>
          <p:cNvSpPr txBox="1"/>
          <p:nvPr/>
        </p:nvSpPr>
        <p:spPr bwMode="auto">
          <a:xfrm>
            <a:off x="4176058" y="661622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2D22ADD-77F7-6C2E-03C4-F641C3CBC663}"/>
              </a:ext>
            </a:extLst>
          </p:cNvPr>
          <p:cNvSpPr txBox="1"/>
          <p:nvPr/>
        </p:nvSpPr>
        <p:spPr bwMode="auto">
          <a:xfrm>
            <a:off x="4150054" y="8277341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3" name="直接连接符 12">
            <a:extLst>
              <a:ext uri="{FF2B5EF4-FFF2-40B4-BE49-F238E27FC236}">
                <a16:creationId xmlns:a16="http://schemas.microsoft.com/office/drawing/2014/main" id="{1DC68CAA-2FAF-BC10-55B5-ABEE618B7E59}"/>
              </a:ext>
            </a:extLst>
          </p:cNvPr>
          <p:cNvCxnSpPr/>
          <p:nvPr/>
        </p:nvCxnSpPr>
        <p:spPr>
          <a:xfrm>
            <a:off x="3595317" y="9200671"/>
            <a:ext cx="181488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文本框 13">
            <a:extLst>
              <a:ext uri="{FF2B5EF4-FFF2-40B4-BE49-F238E27FC236}">
                <a16:creationId xmlns:a16="http://schemas.microsoft.com/office/drawing/2014/main" id="{78253D76-EAAD-F853-C74E-238BADAA4E9D}"/>
              </a:ext>
            </a:extLst>
          </p:cNvPr>
          <p:cNvSpPr txBox="1"/>
          <p:nvPr/>
        </p:nvSpPr>
        <p:spPr bwMode="auto">
          <a:xfrm>
            <a:off x="4648200" y="663114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CB5A38D0-223D-CCD8-56E2-29C615AA0EB4}"/>
              </a:ext>
            </a:extLst>
          </p:cNvPr>
          <p:cNvSpPr txBox="1"/>
          <p:nvPr/>
        </p:nvSpPr>
        <p:spPr bwMode="auto">
          <a:xfrm>
            <a:off x="4595696" y="910613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9D53A71F-485D-3297-EA44-0F7C915F2A59}"/>
              </a:ext>
            </a:extLst>
          </p:cNvPr>
          <p:cNvSpPr txBox="1"/>
          <p:nvPr/>
        </p:nvSpPr>
        <p:spPr bwMode="auto">
          <a:xfrm>
            <a:off x="4077116" y="9766158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7" name="直接连接符 16">
            <a:extLst>
              <a:ext uri="{FF2B5EF4-FFF2-40B4-BE49-F238E27FC236}">
                <a16:creationId xmlns:a16="http://schemas.microsoft.com/office/drawing/2014/main" id="{A3AC3CB0-294A-0054-A348-4B75E2C422E0}"/>
              </a:ext>
            </a:extLst>
          </p:cNvPr>
          <p:cNvCxnSpPr/>
          <p:nvPr/>
        </p:nvCxnSpPr>
        <p:spPr>
          <a:xfrm>
            <a:off x="3519117" y="10735001"/>
            <a:ext cx="1733263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文本框 17">
            <a:extLst>
              <a:ext uri="{FF2B5EF4-FFF2-40B4-BE49-F238E27FC236}">
                <a16:creationId xmlns:a16="http://schemas.microsoft.com/office/drawing/2014/main" id="{B7CAD132-1F14-FB91-7A4B-F9217E391422}"/>
              </a:ext>
            </a:extLst>
          </p:cNvPr>
          <p:cNvSpPr txBox="1"/>
          <p:nvPr/>
        </p:nvSpPr>
        <p:spPr bwMode="auto">
          <a:xfrm>
            <a:off x="4600418" y="1063619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1A3E135E-5CC5-BFD5-C921-6BDAA58AD81C}"/>
              </a:ext>
            </a:extLst>
          </p:cNvPr>
          <p:cNvSpPr txBox="1"/>
          <p:nvPr/>
        </p:nvSpPr>
        <p:spPr bwMode="auto">
          <a:xfrm>
            <a:off x="4119874" y="911562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97C73E4A-B8D4-ECEA-93F7-F54D06B007D8}"/>
              </a:ext>
            </a:extLst>
          </p:cNvPr>
          <p:cNvSpPr txBox="1"/>
          <p:nvPr/>
        </p:nvSpPr>
        <p:spPr bwMode="auto">
          <a:xfrm>
            <a:off x="6201190" y="6638693"/>
            <a:ext cx="15719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F9D98E76-C3A3-7DA2-CA4C-2EDD91D193CD}"/>
              </a:ext>
            </a:extLst>
          </p:cNvPr>
          <p:cNvGrpSpPr/>
          <p:nvPr/>
        </p:nvGrpSpPr>
        <p:grpSpPr>
          <a:xfrm>
            <a:off x="7861051" y="6812078"/>
            <a:ext cx="2654900" cy="1754326"/>
            <a:chOff x="5943600" y="4800601"/>
            <a:chExt cx="2654900" cy="1754326"/>
          </a:xfrm>
        </p:grpSpPr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id="{0E4A133B-E4E4-5EE9-A5ED-1FC9D08AD60B}"/>
                </a:ext>
              </a:extLst>
            </p:cNvPr>
            <p:cNvSpPr txBox="1"/>
            <p:nvPr/>
          </p:nvSpPr>
          <p:spPr>
            <a:xfrm>
              <a:off x="5943600" y="4800601"/>
              <a:ext cx="234510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12</a:t>
              </a:r>
            </a:p>
            <a:p>
              <a:pPr algn="dist"/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6</a:t>
              </a:r>
            </a:p>
          </p:txBody>
        </p:sp>
        <p:cxnSp>
          <p:nvCxnSpPr>
            <p:cNvPr id="23" name="直接连接符 22">
              <a:extLst>
                <a:ext uri="{FF2B5EF4-FFF2-40B4-BE49-F238E27FC236}">
                  <a16:creationId xmlns:a16="http://schemas.microsoft.com/office/drawing/2014/main" id="{BFB12F5B-F3C3-01CF-7036-F6E3996AD010}"/>
                </a:ext>
              </a:extLst>
            </p:cNvPr>
            <p:cNvCxnSpPr/>
            <p:nvPr/>
          </p:nvCxnSpPr>
          <p:spPr>
            <a:xfrm>
              <a:off x="6131110" y="6553200"/>
              <a:ext cx="246739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4" name="文本框 23">
            <a:extLst>
              <a:ext uri="{FF2B5EF4-FFF2-40B4-BE49-F238E27FC236}">
                <a16:creationId xmlns:a16="http://schemas.microsoft.com/office/drawing/2014/main" id="{2605A7C2-0EC5-CBC7-D275-2BEBF4304CF1}"/>
              </a:ext>
            </a:extLst>
          </p:cNvPr>
          <p:cNvSpPr txBox="1"/>
          <p:nvPr/>
        </p:nvSpPr>
        <p:spPr>
          <a:xfrm>
            <a:off x="8879309" y="8515849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</a:t>
            </a:r>
            <a:endParaRPr lang="zh-CN" altLang="en-US" sz="5400" b="1">
              <a:latin typeface="+mn-ea"/>
            </a:endParaRP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DBFE6F16-4301-7F6F-D397-5D08ACF33239}"/>
              </a:ext>
            </a:extLst>
          </p:cNvPr>
          <p:cNvGrpSpPr/>
          <p:nvPr/>
        </p:nvGrpSpPr>
        <p:grpSpPr>
          <a:xfrm>
            <a:off x="9185295" y="7954953"/>
            <a:ext cx="1044239" cy="1484226"/>
            <a:chOff x="12036927" y="5704032"/>
            <a:chExt cx="1044239" cy="1484226"/>
          </a:xfrm>
        </p:grpSpPr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2622725C-6BE5-6C2D-752B-113E9F9FDB83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2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99706BE0-CA84-ADF2-4B23-F97CB973B932}"/>
                </a:ext>
              </a:extLst>
            </p:cNvPr>
            <p:cNvSpPr txBox="1"/>
            <p:nvPr/>
          </p:nvSpPr>
          <p:spPr>
            <a:xfrm>
              <a:off x="12036927" y="5704032"/>
              <a:ext cx="64604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1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sp>
        <p:nvSpPr>
          <p:cNvPr id="28" name="矩形: 圆角 27">
            <a:extLst>
              <a:ext uri="{FF2B5EF4-FFF2-40B4-BE49-F238E27FC236}">
                <a16:creationId xmlns:a16="http://schemas.microsoft.com/office/drawing/2014/main" id="{A2BFDF56-0718-EF86-B94A-63F723BA8858}"/>
              </a:ext>
            </a:extLst>
          </p:cNvPr>
          <p:cNvSpPr/>
          <p:nvPr/>
        </p:nvSpPr>
        <p:spPr>
          <a:xfrm>
            <a:off x="12587921" y="6138235"/>
            <a:ext cx="9285001" cy="5788593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BA96BBC2-A6A9-D398-7736-8831E0BF6C4A}"/>
              </a:ext>
            </a:extLst>
          </p:cNvPr>
          <p:cNvSpPr txBox="1"/>
          <p:nvPr/>
        </p:nvSpPr>
        <p:spPr bwMode="auto">
          <a:xfrm>
            <a:off x="17992423" y="4477899"/>
            <a:ext cx="27339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18……4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30" name="组合 29">
            <a:extLst>
              <a:ext uri="{FF2B5EF4-FFF2-40B4-BE49-F238E27FC236}">
                <a16:creationId xmlns:a16="http://schemas.microsoft.com/office/drawing/2014/main" id="{D1AC32A9-571E-F585-8D80-3C5C9A9A2248}"/>
              </a:ext>
            </a:extLst>
          </p:cNvPr>
          <p:cNvGrpSpPr/>
          <p:nvPr/>
        </p:nvGrpSpPr>
        <p:grpSpPr>
          <a:xfrm>
            <a:off x="13296190" y="7492053"/>
            <a:ext cx="2023812" cy="923330"/>
            <a:chOff x="4504299" y="5401270"/>
            <a:chExt cx="2023812" cy="923330"/>
          </a:xfrm>
        </p:grpSpPr>
        <p:pic>
          <p:nvPicPr>
            <p:cNvPr id="31" name="图片 30">
              <a:extLst>
                <a:ext uri="{FF2B5EF4-FFF2-40B4-BE49-F238E27FC236}">
                  <a16:creationId xmlns:a16="http://schemas.microsoft.com/office/drawing/2014/main" id="{AFA3E876-DF97-C1A0-4ED1-D9A95015240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346511" cy="819912"/>
            </a:xfrm>
            <a:prstGeom prst="rect">
              <a:avLst/>
            </a:prstGeom>
          </p:spPr>
        </p:pic>
        <p:sp>
          <p:nvSpPr>
            <p:cNvPr id="32" name="文本框 31">
              <a:extLst>
                <a:ext uri="{FF2B5EF4-FFF2-40B4-BE49-F238E27FC236}">
                  <a16:creationId xmlns:a16="http://schemas.microsoft.com/office/drawing/2014/main" id="{E8F68709-5FE7-E665-A34C-DD8413C152E8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986898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94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33" name="文本框 32">
              <a:extLst>
                <a:ext uri="{FF2B5EF4-FFF2-40B4-BE49-F238E27FC236}">
                  <a16:creationId xmlns:a16="http://schemas.microsoft.com/office/drawing/2014/main" id="{797A7443-F525-160C-304F-B8539CA9F92A}"/>
                </a:ext>
              </a:extLst>
            </p:cNvPr>
            <p:cNvSpPr txBox="1"/>
            <p:nvPr/>
          </p:nvSpPr>
          <p:spPr bwMode="auto">
            <a:xfrm>
              <a:off x="4504299" y="5401270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5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34" name="文本框 33">
            <a:extLst>
              <a:ext uri="{FF2B5EF4-FFF2-40B4-BE49-F238E27FC236}">
                <a16:creationId xmlns:a16="http://schemas.microsoft.com/office/drawing/2014/main" id="{01FEFF6E-0442-721C-FD91-3F75B66267EE}"/>
              </a:ext>
            </a:extLst>
          </p:cNvPr>
          <p:cNvSpPr txBox="1"/>
          <p:nvPr/>
        </p:nvSpPr>
        <p:spPr bwMode="auto">
          <a:xfrm>
            <a:off x="14243679" y="661622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1D6F5932-B466-101E-EB8C-812752405642}"/>
              </a:ext>
            </a:extLst>
          </p:cNvPr>
          <p:cNvSpPr txBox="1"/>
          <p:nvPr/>
        </p:nvSpPr>
        <p:spPr bwMode="auto">
          <a:xfrm>
            <a:off x="14217676" y="8277341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36" name="直接连接符 35">
            <a:extLst>
              <a:ext uri="{FF2B5EF4-FFF2-40B4-BE49-F238E27FC236}">
                <a16:creationId xmlns:a16="http://schemas.microsoft.com/office/drawing/2014/main" id="{6F65B261-CB4F-23E1-2A1B-602FAB58F5A0}"/>
              </a:ext>
            </a:extLst>
          </p:cNvPr>
          <p:cNvCxnSpPr/>
          <p:nvPr/>
        </p:nvCxnSpPr>
        <p:spPr>
          <a:xfrm>
            <a:off x="13662940" y="9200671"/>
            <a:ext cx="1881861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文本框 36">
            <a:extLst>
              <a:ext uri="{FF2B5EF4-FFF2-40B4-BE49-F238E27FC236}">
                <a16:creationId xmlns:a16="http://schemas.microsoft.com/office/drawing/2014/main" id="{51A5994A-EFF8-3472-22F7-D2E5E2861F3D}"/>
              </a:ext>
            </a:extLst>
          </p:cNvPr>
          <p:cNvSpPr txBox="1"/>
          <p:nvPr/>
        </p:nvSpPr>
        <p:spPr bwMode="auto">
          <a:xfrm>
            <a:off x="14715823" y="663114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89FCEEBC-D19F-8BC1-BA80-BB9C4E2A2890}"/>
              </a:ext>
            </a:extLst>
          </p:cNvPr>
          <p:cNvSpPr txBox="1"/>
          <p:nvPr/>
        </p:nvSpPr>
        <p:spPr bwMode="auto">
          <a:xfrm>
            <a:off x="14663317" y="910613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E0C77E62-370B-5163-2381-A8F8C6D8C26A}"/>
              </a:ext>
            </a:extLst>
          </p:cNvPr>
          <p:cNvSpPr txBox="1"/>
          <p:nvPr/>
        </p:nvSpPr>
        <p:spPr bwMode="auto">
          <a:xfrm>
            <a:off x="14144738" y="9766158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40" name="直接连接符 39">
            <a:extLst>
              <a:ext uri="{FF2B5EF4-FFF2-40B4-BE49-F238E27FC236}">
                <a16:creationId xmlns:a16="http://schemas.microsoft.com/office/drawing/2014/main" id="{73A5000C-EA4C-2365-AFB6-7798E7003DAB}"/>
              </a:ext>
            </a:extLst>
          </p:cNvPr>
          <p:cNvCxnSpPr/>
          <p:nvPr/>
        </p:nvCxnSpPr>
        <p:spPr>
          <a:xfrm>
            <a:off x="13586740" y="10735001"/>
            <a:ext cx="1958061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文本框 40">
            <a:extLst>
              <a:ext uri="{FF2B5EF4-FFF2-40B4-BE49-F238E27FC236}">
                <a16:creationId xmlns:a16="http://schemas.microsoft.com/office/drawing/2014/main" id="{C9905E70-ED0B-C25F-9D2D-11B27F665662}"/>
              </a:ext>
            </a:extLst>
          </p:cNvPr>
          <p:cNvSpPr txBox="1"/>
          <p:nvPr/>
        </p:nvSpPr>
        <p:spPr bwMode="auto">
          <a:xfrm>
            <a:off x="14668040" y="1063619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D80274B3-953E-80BA-F718-0B3BEC94A9AA}"/>
              </a:ext>
            </a:extLst>
          </p:cNvPr>
          <p:cNvSpPr txBox="1"/>
          <p:nvPr/>
        </p:nvSpPr>
        <p:spPr bwMode="auto">
          <a:xfrm>
            <a:off x="14187495" y="911562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7F73F272-75AA-8231-39C4-6827F3DB0681}"/>
              </a:ext>
            </a:extLst>
          </p:cNvPr>
          <p:cNvSpPr txBox="1"/>
          <p:nvPr/>
        </p:nvSpPr>
        <p:spPr bwMode="auto">
          <a:xfrm>
            <a:off x="16268812" y="6638693"/>
            <a:ext cx="15719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44" name="组合 43">
            <a:extLst>
              <a:ext uri="{FF2B5EF4-FFF2-40B4-BE49-F238E27FC236}">
                <a16:creationId xmlns:a16="http://schemas.microsoft.com/office/drawing/2014/main" id="{27741A14-6FAE-643E-B151-B999B61E43C9}"/>
              </a:ext>
            </a:extLst>
          </p:cNvPr>
          <p:cNvGrpSpPr/>
          <p:nvPr/>
        </p:nvGrpSpPr>
        <p:grpSpPr>
          <a:xfrm>
            <a:off x="18213919" y="7077790"/>
            <a:ext cx="2577771" cy="1754326"/>
            <a:chOff x="5943600" y="4800601"/>
            <a:chExt cx="2577771" cy="1754326"/>
          </a:xfrm>
        </p:grpSpPr>
        <p:sp>
          <p:nvSpPr>
            <p:cNvPr id="45" name="文本框 44">
              <a:extLst>
                <a:ext uri="{FF2B5EF4-FFF2-40B4-BE49-F238E27FC236}">
                  <a16:creationId xmlns:a16="http://schemas.microsoft.com/office/drawing/2014/main" id="{028C183C-A496-F49B-6725-525093F0A761}"/>
                </a:ext>
              </a:extLst>
            </p:cNvPr>
            <p:cNvSpPr txBox="1"/>
            <p:nvPr/>
          </p:nvSpPr>
          <p:spPr>
            <a:xfrm>
              <a:off x="5943600" y="4800601"/>
              <a:ext cx="234510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18</a:t>
              </a:r>
            </a:p>
            <a:p>
              <a:pPr algn="dist"/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5</a:t>
              </a:r>
            </a:p>
          </p:txBody>
        </p:sp>
        <p:cxnSp>
          <p:nvCxnSpPr>
            <p:cNvPr id="46" name="直接连接符 45">
              <a:extLst>
                <a:ext uri="{FF2B5EF4-FFF2-40B4-BE49-F238E27FC236}">
                  <a16:creationId xmlns:a16="http://schemas.microsoft.com/office/drawing/2014/main" id="{488B977D-7E3F-B622-365E-E26CA6BE461C}"/>
                </a:ext>
              </a:extLst>
            </p:cNvPr>
            <p:cNvCxnSpPr/>
            <p:nvPr/>
          </p:nvCxnSpPr>
          <p:spPr>
            <a:xfrm>
              <a:off x="6131110" y="6553200"/>
              <a:ext cx="2390261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7" name="文本框 46">
            <a:extLst>
              <a:ext uri="{FF2B5EF4-FFF2-40B4-BE49-F238E27FC236}">
                <a16:creationId xmlns:a16="http://schemas.microsoft.com/office/drawing/2014/main" id="{C7B5B243-A4AC-BB0C-1306-8F2F93D77C9F}"/>
              </a:ext>
            </a:extLst>
          </p:cNvPr>
          <p:cNvSpPr txBox="1"/>
          <p:nvPr/>
        </p:nvSpPr>
        <p:spPr>
          <a:xfrm>
            <a:off x="19290319" y="8781561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9</a:t>
            </a:r>
            <a:endParaRPr lang="zh-CN" altLang="en-US" sz="5400" b="1">
              <a:latin typeface="+mn-ea"/>
            </a:endParaRPr>
          </a:p>
        </p:txBody>
      </p:sp>
      <p:grpSp>
        <p:nvGrpSpPr>
          <p:cNvPr id="48" name="组合 47">
            <a:extLst>
              <a:ext uri="{FF2B5EF4-FFF2-40B4-BE49-F238E27FC236}">
                <a16:creationId xmlns:a16="http://schemas.microsoft.com/office/drawing/2014/main" id="{D3F80615-7AB5-26AF-3281-0FDAC1281FFA}"/>
              </a:ext>
            </a:extLst>
          </p:cNvPr>
          <p:cNvGrpSpPr/>
          <p:nvPr/>
        </p:nvGrpSpPr>
        <p:grpSpPr>
          <a:xfrm>
            <a:off x="19538162" y="8220665"/>
            <a:ext cx="1044239" cy="1484226"/>
            <a:chOff x="12036927" y="5704032"/>
            <a:chExt cx="1044239" cy="1484226"/>
          </a:xfrm>
        </p:grpSpPr>
        <p:sp>
          <p:nvSpPr>
            <p:cNvPr id="49" name="文本框 48">
              <a:extLst>
                <a:ext uri="{FF2B5EF4-FFF2-40B4-BE49-F238E27FC236}">
                  <a16:creationId xmlns:a16="http://schemas.microsoft.com/office/drawing/2014/main" id="{72B1A2A7-F1A9-BE56-C828-559E1B62A927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0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50" name="文本框 49">
              <a:extLst>
                <a:ext uri="{FF2B5EF4-FFF2-40B4-BE49-F238E27FC236}">
                  <a16:creationId xmlns:a16="http://schemas.microsoft.com/office/drawing/2014/main" id="{6064E35E-A93F-574D-1A58-D1276F602387}"/>
                </a:ext>
              </a:extLst>
            </p:cNvPr>
            <p:cNvSpPr txBox="1"/>
            <p:nvPr/>
          </p:nvSpPr>
          <p:spPr>
            <a:xfrm>
              <a:off x="12036927" y="5704032"/>
              <a:ext cx="64604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4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grpSp>
        <p:nvGrpSpPr>
          <p:cNvPr id="61" name="组合 60">
            <a:extLst>
              <a:ext uri="{FF2B5EF4-FFF2-40B4-BE49-F238E27FC236}">
                <a16:creationId xmlns:a16="http://schemas.microsoft.com/office/drawing/2014/main" id="{51B65FB4-E747-B139-CC81-DCEE7D4F8A2B}"/>
              </a:ext>
            </a:extLst>
          </p:cNvPr>
          <p:cNvGrpSpPr/>
          <p:nvPr/>
        </p:nvGrpSpPr>
        <p:grpSpPr>
          <a:xfrm>
            <a:off x="7924800" y="9225104"/>
            <a:ext cx="2467390" cy="968350"/>
            <a:chOff x="6131110" y="5584850"/>
            <a:chExt cx="2467390" cy="968350"/>
          </a:xfrm>
        </p:grpSpPr>
        <p:sp>
          <p:nvSpPr>
            <p:cNvPr id="62" name="文本框 61">
              <a:extLst>
                <a:ext uri="{FF2B5EF4-FFF2-40B4-BE49-F238E27FC236}">
                  <a16:creationId xmlns:a16="http://schemas.microsoft.com/office/drawing/2014/main" id="{C2B296E7-2DDC-3516-373F-02EDA00FD489}"/>
                </a:ext>
              </a:extLst>
            </p:cNvPr>
            <p:cNvSpPr txBox="1"/>
            <p:nvPr/>
          </p:nvSpPr>
          <p:spPr>
            <a:xfrm>
              <a:off x="6166856" y="5584850"/>
              <a:ext cx="2099136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＋  </a:t>
              </a:r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</a:t>
              </a:r>
              <a:r>
                <a:rPr lang="zh-CN" altLang="en-US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</a:t>
              </a:r>
              <a:endParaRPr lang="en-US" altLang="zh-CN" sz="5400" b="1" spc="600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endParaRPr>
            </a:p>
          </p:txBody>
        </p:sp>
        <p:cxnSp>
          <p:nvCxnSpPr>
            <p:cNvPr id="63" name="直接连接符 62">
              <a:extLst>
                <a:ext uri="{FF2B5EF4-FFF2-40B4-BE49-F238E27FC236}">
                  <a16:creationId xmlns:a16="http://schemas.microsoft.com/office/drawing/2014/main" id="{F37B059D-D884-0078-D618-583C32455A30}"/>
                </a:ext>
              </a:extLst>
            </p:cNvPr>
            <p:cNvCxnSpPr/>
            <p:nvPr/>
          </p:nvCxnSpPr>
          <p:spPr>
            <a:xfrm>
              <a:off x="6131110" y="6553200"/>
              <a:ext cx="246739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4" name="文本框 63">
            <a:extLst>
              <a:ext uri="{FF2B5EF4-FFF2-40B4-BE49-F238E27FC236}">
                <a16:creationId xmlns:a16="http://schemas.microsoft.com/office/drawing/2014/main" id="{8A507415-C2C8-6C18-15EB-4073FB7BD505}"/>
              </a:ext>
            </a:extLst>
          </p:cNvPr>
          <p:cNvSpPr txBox="1"/>
          <p:nvPr/>
        </p:nvSpPr>
        <p:spPr bwMode="auto">
          <a:xfrm>
            <a:off x="9448800" y="10125670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65" name="文本框 64">
            <a:extLst>
              <a:ext uri="{FF2B5EF4-FFF2-40B4-BE49-F238E27FC236}">
                <a16:creationId xmlns:a16="http://schemas.microsoft.com/office/drawing/2014/main" id="{C4D362B6-4997-39D3-753E-8A416CD0E05F}"/>
              </a:ext>
            </a:extLst>
          </p:cNvPr>
          <p:cNvSpPr txBox="1"/>
          <p:nvPr/>
        </p:nvSpPr>
        <p:spPr bwMode="auto">
          <a:xfrm>
            <a:off x="8788746" y="10125670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025E8E32-D139-7B87-58D2-BD286506A428}"/>
              </a:ext>
            </a:extLst>
          </p:cNvPr>
          <p:cNvGrpSpPr/>
          <p:nvPr/>
        </p:nvGrpSpPr>
        <p:grpSpPr>
          <a:xfrm>
            <a:off x="18324300" y="9436185"/>
            <a:ext cx="2467390" cy="968350"/>
            <a:chOff x="6131110" y="5584850"/>
            <a:chExt cx="2467390" cy="968350"/>
          </a:xfrm>
        </p:grpSpPr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51040324-8FD9-F471-FD83-092A1C935421}"/>
                </a:ext>
              </a:extLst>
            </p:cNvPr>
            <p:cNvSpPr txBox="1"/>
            <p:nvPr/>
          </p:nvSpPr>
          <p:spPr>
            <a:xfrm>
              <a:off x="6166856" y="5584850"/>
              <a:ext cx="2099136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＋  </a:t>
              </a:r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4</a:t>
              </a:r>
              <a:r>
                <a:rPr lang="zh-CN" altLang="en-US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</a:t>
              </a:r>
              <a:endParaRPr lang="en-US" altLang="zh-CN" sz="5400" b="1" spc="600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endParaRPr>
            </a:p>
          </p:txBody>
        </p:sp>
        <p:cxnSp>
          <p:nvCxnSpPr>
            <p:cNvPr id="68" name="直接连接符 67">
              <a:extLst>
                <a:ext uri="{FF2B5EF4-FFF2-40B4-BE49-F238E27FC236}">
                  <a16:creationId xmlns:a16="http://schemas.microsoft.com/office/drawing/2014/main" id="{4A932E66-FC41-3674-1B41-9759892D1119}"/>
                </a:ext>
              </a:extLst>
            </p:cNvPr>
            <p:cNvCxnSpPr/>
            <p:nvPr/>
          </p:nvCxnSpPr>
          <p:spPr>
            <a:xfrm>
              <a:off x="6131110" y="6553200"/>
              <a:ext cx="2467390" cy="0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文本框 68">
            <a:extLst>
              <a:ext uri="{FF2B5EF4-FFF2-40B4-BE49-F238E27FC236}">
                <a16:creationId xmlns:a16="http://schemas.microsoft.com/office/drawing/2014/main" id="{72121657-094A-6D52-D9C5-D6E296A4055E}"/>
              </a:ext>
            </a:extLst>
          </p:cNvPr>
          <p:cNvSpPr txBox="1"/>
          <p:nvPr/>
        </p:nvSpPr>
        <p:spPr bwMode="auto">
          <a:xfrm>
            <a:off x="19848300" y="10336751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0" name="文本框 69">
            <a:extLst>
              <a:ext uri="{FF2B5EF4-FFF2-40B4-BE49-F238E27FC236}">
                <a16:creationId xmlns:a16="http://schemas.microsoft.com/office/drawing/2014/main" id="{1C97CC72-3EBC-7A09-0712-3A0634F5538D}"/>
              </a:ext>
            </a:extLst>
          </p:cNvPr>
          <p:cNvSpPr txBox="1"/>
          <p:nvPr/>
        </p:nvSpPr>
        <p:spPr bwMode="auto">
          <a:xfrm>
            <a:off x="19188246" y="10336751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71" name="图片 70">
            <a:extLst>
              <a:ext uri="{FF2B5EF4-FFF2-40B4-BE49-F238E27FC236}">
                <a16:creationId xmlns:a16="http://schemas.microsoft.com/office/drawing/2014/main" id="{A02542E8-EF20-C367-9DA4-FD9E29A049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71" t="1009" r="32710" b="54387"/>
          <a:stretch>
            <a:fillRect/>
          </a:stretch>
        </p:blipFill>
        <p:spPr>
          <a:xfrm flipH="1">
            <a:off x="20379130" y="2008708"/>
            <a:ext cx="2000250" cy="2059605"/>
          </a:xfrm>
          <a:prstGeom prst="rect">
            <a:avLst/>
          </a:prstGeom>
        </p:spPr>
      </p:pic>
      <p:grpSp>
        <p:nvGrpSpPr>
          <p:cNvPr id="72" name="组合 71">
            <a:extLst>
              <a:ext uri="{FF2B5EF4-FFF2-40B4-BE49-F238E27FC236}">
                <a16:creationId xmlns:a16="http://schemas.microsoft.com/office/drawing/2014/main" id="{3C08799F-AD3B-0DD7-F56D-3A846E4B3765}"/>
              </a:ext>
            </a:extLst>
          </p:cNvPr>
          <p:cNvGrpSpPr/>
          <p:nvPr/>
        </p:nvGrpSpPr>
        <p:grpSpPr>
          <a:xfrm>
            <a:off x="11963152" y="1984301"/>
            <a:ext cx="7871136" cy="2108421"/>
            <a:chOff x="7690268" y="9345191"/>
            <a:chExt cx="11868186" cy="2108421"/>
          </a:xfrm>
        </p:grpSpPr>
        <p:sp>
          <p:nvSpPr>
            <p:cNvPr id="73" name="圆角矩形标注 8">
              <a:extLst>
                <a:ext uri="{FF2B5EF4-FFF2-40B4-BE49-F238E27FC236}">
                  <a16:creationId xmlns:a16="http://schemas.microsoft.com/office/drawing/2014/main" id="{FED8DD29-9DD9-83B3-96F2-9F2D3E187968}"/>
                </a:ext>
              </a:extLst>
            </p:cNvPr>
            <p:cNvSpPr/>
            <p:nvPr/>
          </p:nvSpPr>
          <p:spPr bwMode="auto">
            <a:xfrm>
              <a:off x="7690268" y="9345191"/>
              <a:ext cx="11813629" cy="2108421"/>
            </a:xfrm>
            <a:prstGeom prst="wedgeRoundRectCallout">
              <a:avLst>
                <a:gd name="adj1" fmla="val 58476"/>
                <a:gd name="adj2" fmla="val -6090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74" name="矩形 73">
              <a:extLst>
                <a:ext uri="{FF2B5EF4-FFF2-40B4-BE49-F238E27FC236}">
                  <a16:creationId xmlns:a16="http://schemas.microsoft.com/office/drawing/2014/main" id="{E89567D4-2B15-F4FC-C266-B9E7450C329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04655" y="9394232"/>
              <a:ext cx="11353799" cy="18953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7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余数一定要比除数小。</a:t>
              </a:r>
              <a:endParaRPr lang="en-US" altLang="zh-CN" sz="48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  <a:p>
              <a:pPr>
                <a:lnSpc>
                  <a:spcPts val="7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商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×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除数＋余数＝被除数。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5515648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68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 nodeType="clickPar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 nodeType="clickPar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 nodeType="clickPar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 nodeType="clickPar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 nodeType="clickPar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1"/>
      <p:bldP spid="11" grpId="1"/>
      <p:bldP spid="12" grpId="1"/>
      <p:bldP spid="14" grpId="1"/>
      <p:bldP spid="15" grpId="1"/>
      <p:bldP spid="16" grpId="1"/>
      <p:bldP spid="18" grpId="1"/>
      <p:bldP spid="19" grpId="1"/>
      <p:bldP spid="20" grpId="1"/>
      <p:bldP spid="24" grpId="0"/>
      <p:bldP spid="28" grpId="0"/>
      <p:bldP spid="29" grpId="1"/>
      <p:bldP spid="34" grpId="1"/>
      <p:bldP spid="35" grpId="1"/>
      <p:bldP spid="37" grpId="1"/>
      <p:bldP spid="38" grpId="1"/>
      <p:bldP spid="39" grpId="1"/>
      <p:bldP spid="41" grpId="1"/>
      <p:bldP spid="42" grpId="1"/>
      <p:bldP spid="43" grpId="1"/>
      <p:bldP spid="47" grpId="0"/>
      <p:bldP spid="64" grpId="1"/>
      <p:bldP spid="65" grpId="1"/>
      <p:bldP spid="69" grpId="1"/>
      <p:bldP spid="7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AA080B-29E5-2782-92A6-CF4033411172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15" name="图片 14">
            <a:extLst>
              <a:ext uri="{FF2B5EF4-FFF2-40B4-BE49-F238E27FC236}">
                <a16:creationId xmlns:a16="http://schemas.microsoft.com/office/drawing/2014/main" id="{0C10C624-7A55-823B-4778-A5740792BA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50" y="8222"/>
            <a:ext cx="24403050" cy="13726716"/>
          </a:xfrm>
          <a:prstGeom prst="rect">
            <a:avLst/>
          </a:prstGeom>
        </p:spPr>
      </p:pic>
      <p:grpSp>
        <p:nvGrpSpPr>
          <p:cNvPr id="21" name="组合 20">
            <a:extLst>
              <a:ext uri="{FF2B5EF4-FFF2-40B4-BE49-F238E27FC236}">
                <a16:creationId xmlns:a16="http://schemas.microsoft.com/office/drawing/2014/main" id="{341565C6-C8E4-C865-4221-6F8C513805DB}"/>
              </a:ext>
            </a:extLst>
          </p:cNvPr>
          <p:cNvGrpSpPr/>
          <p:nvPr/>
        </p:nvGrpSpPr>
        <p:grpSpPr>
          <a:xfrm>
            <a:off x="7484458" y="2838701"/>
            <a:ext cx="10177083" cy="1066800"/>
            <a:chOff x="692102" y="1765829"/>
            <a:chExt cx="7270620" cy="1067454"/>
          </a:xfrm>
        </p:grpSpPr>
        <p:sp>
          <p:nvSpPr>
            <p:cNvPr id="26" name="任意多边形 22">
              <a:extLst>
                <a:ext uri="{FF2B5EF4-FFF2-40B4-BE49-F238E27FC236}">
                  <a16:creationId xmlns:a16="http://schemas.microsoft.com/office/drawing/2014/main" id="{DACF5F2C-AAC8-3D56-A90E-CACC2FA5E480}"/>
                </a:ext>
              </a:extLst>
            </p:cNvPr>
            <p:cNvSpPr/>
            <p:nvPr/>
          </p:nvSpPr>
          <p:spPr>
            <a:xfrm>
              <a:off x="692102" y="1765829"/>
              <a:ext cx="7270620" cy="1067454"/>
            </a:xfrm>
            <a:custGeom>
              <a:gdLst>
                <a:gd name="connsiteX0" fmla="*/ 71536 w 1092783"/>
                <a:gd name="connsiteY0" fmla="*/ 0 h 353162"/>
                <a:gd name="connsiteX1" fmla="*/ 1021247 w 1092783"/>
                <a:gd name="connsiteY1" fmla="*/ 0 h 353162"/>
                <a:gd name="connsiteX2" fmla="*/ 1092783 w 1092783"/>
                <a:gd name="connsiteY2" fmla="*/ 71536 h 353162"/>
                <a:gd name="connsiteX3" fmla="*/ 1092783 w 1092783"/>
                <a:gd name="connsiteY3" fmla="*/ 353162 h 353162"/>
                <a:gd name="connsiteX4" fmla="*/ 0 w 1092783"/>
                <a:gd name="connsiteY4" fmla="*/ 353162 h 353162"/>
                <a:gd name="connsiteX5" fmla="*/ 0 w 1092783"/>
                <a:gd name="connsiteY5" fmla="*/ 71536 h 353162"/>
                <a:gd name="connsiteX6" fmla="*/ 71536 w 1092783"/>
                <a:gd name="connsiteY6" fmla="*/ 0 h 3531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83" h="353162">
                  <a:moveTo>
                    <a:pt x="71536" y="0"/>
                  </a:moveTo>
                  <a:lnTo>
                    <a:pt x="1021247" y="0"/>
                  </a:lnTo>
                  <a:cubicBezTo>
                    <a:pt x="1060755" y="0"/>
                    <a:pt x="1092783" y="32028"/>
                    <a:pt x="1092783" y="71536"/>
                  </a:cubicBezTo>
                  <a:lnTo>
                    <a:pt x="1092783" y="353162"/>
                  </a:lnTo>
                  <a:lnTo>
                    <a:pt x="0" y="353162"/>
                  </a:lnTo>
                  <a:lnTo>
                    <a:pt x="0" y="71536"/>
                  </a:lnTo>
                  <a:cubicBezTo>
                    <a:pt x="0" y="32028"/>
                    <a:pt x="32028" y="0"/>
                    <a:pt x="71536" y="0"/>
                  </a:cubicBez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C10E5FC3-7978-6C3F-3806-2AB8610DF24C}"/>
                </a:ext>
              </a:extLst>
            </p:cNvPr>
            <p:cNvSpPr txBox="1"/>
            <p:nvPr/>
          </p:nvSpPr>
          <p:spPr>
            <a:xfrm>
              <a:off x="878664" y="1773382"/>
              <a:ext cx="6932949" cy="92389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5400" b="1">
                  <a:solidFill>
                    <a:schemeClr val="bg1"/>
                  </a:solidFill>
                  <a:latin typeface="+mn-ea"/>
                  <a:cs typeface="黑体" panose="02010609060101010101" pitchFamily="49" charset="-122"/>
                </a:rPr>
                <a:t>三位数除以一位数的笔算方法</a:t>
              </a:r>
            </a:p>
          </p:txBody>
        </p:sp>
      </p:grpSp>
      <p:pic>
        <p:nvPicPr>
          <p:cNvPr id="28" name="图片 27">
            <a:extLst>
              <a:ext uri="{FF2B5EF4-FFF2-40B4-BE49-F238E27FC236}">
                <a16:creationId xmlns:a16="http://schemas.microsoft.com/office/drawing/2014/main" id="{6612C1C3-FA61-A6A4-9EF7-994C5BE77D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pic>
        <p:nvPicPr>
          <p:cNvPr id="30" name="图片 29">
            <a:extLst>
              <a:ext uri="{FF2B5EF4-FFF2-40B4-BE49-F238E27FC236}">
                <a16:creationId xmlns:a16="http://schemas.microsoft.com/office/drawing/2014/main" id="{20CAA24A-AA91-8B80-6906-6F950A710F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7682" r="8125" b="31693"/>
          <a:stretch>
            <a:fillRect/>
          </a:stretch>
        </p:blipFill>
        <p:spPr>
          <a:xfrm>
            <a:off x="1226778" y="3870804"/>
            <a:ext cx="21480822" cy="9235596"/>
          </a:xfrm>
          <a:prstGeom prst="rect">
            <a:avLst/>
          </a:prstGeom>
        </p:spPr>
      </p:pic>
      <p:sp>
        <p:nvSpPr>
          <p:cNvPr id="29" name="矩形 28">
            <a:extLst>
              <a:ext uri="{FF2B5EF4-FFF2-40B4-BE49-F238E27FC236}">
                <a16:creationId xmlns:a16="http://schemas.microsoft.com/office/drawing/2014/main" id="{25A3C9FA-9691-7503-E066-61EF5C809A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30012" y="4419600"/>
            <a:ext cx="18135600" cy="7633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（</a:t>
            </a:r>
            <a:r>
              <a:rPr lang="en-US" altLang="zh-CN" sz="5400" b="1"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）先从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被除数的最高位</a:t>
            </a:r>
            <a:r>
              <a:rPr lang="zh-CN" altLang="en-US" sz="5400" b="1">
                <a:latin typeface="+mj-ea"/>
                <a:sym typeface="Arial" pitchFamily="34" charset="0"/>
              </a:rPr>
              <a:t>除起，如果最高位不够商</a:t>
            </a:r>
            <a:r>
              <a:rPr lang="en-US" altLang="zh-CN" sz="5400" b="1"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，看前两位；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（</a:t>
            </a:r>
            <a:r>
              <a:rPr lang="en-US" altLang="zh-CN" sz="5400" b="1"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latin typeface="+mj-ea"/>
                <a:sym typeface="Arial" pitchFamily="34" charset="0"/>
              </a:rPr>
              <a:t>）除到哪一位，就把商写在那一位；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哪一位上不够商</a:t>
            </a:r>
            <a:r>
              <a:rPr lang="en-US" altLang="zh-CN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，就添</a:t>
            </a:r>
            <a:r>
              <a:rPr lang="en-US" altLang="zh-CN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0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占位</a:t>
            </a:r>
            <a:r>
              <a:rPr lang="zh-CN" altLang="en-US" sz="5400" b="1">
                <a:latin typeface="+mj-ea"/>
                <a:sym typeface="Arial" pitchFamily="34" charset="0"/>
              </a:rPr>
              <a:t>；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zh-CN" altLang="en-US" sz="5400" b="1">
                <a:latin typeface="+mj-ea"/>
                <a:sym typeface="Arial" pitchFamily="34" charset="0"/>
              </a:rPr>
              <a:t>（</a:t>
            </a: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）</a:t>
            </a:r>
            <a:r>
              <a: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rPr>
              <a:t>每次除得的余数都要比除数小</a:t>
            </a:r>
            <a:r>
              <a:rPr lang="zh-CN" altLang="en-US" sz="5400" b="1">
                <a:latin typeface="+mj-ea"/>
                <a:sym typeface="Arial" pitchFamily="34" charset="0"/>
              </a:rPr>
              <a:t>，再把被除数上的数落下来和余数合起来，再继续除。</a:t>
            </a:r>
            <a:endParaRPr lang="en-US" altLang="zh-CN" sz="5400" b="1">
              <a:latin typeface="+mj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719118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419941-873D-9A03-C326-AB418241A051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AA82E39-7BE4-EA2D-B0C5-B6DCE0A5AD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" y="9304"/>
            <a:ext cx="24375830" cy="13711403"/>
          </a:xfrm>
          <a:prstGeom prst="rect">
            <a:avLst/>
          </a:prstGeom>
        </p:spPr>
      </p:pic>
      <p:sp>
        <p:nvSpPr>
          <p:cNvPr id="6" name="矩形: 圆角 5">
            <a:extLst>
              <a:ext uri="{FF2B5EF4-FFF2-40B4-BE49-F238E27FC236}">
                <a16:creationId xmlns:a16="http://schemas.microsoft.com/office/drawing/2014/main" id="{607204E4-964D-DB97-9BBC-A87FE748F6CF}"/>
              </a:ext>
            </a:extLst>
          </p:cNvPr>
          <p:cNvSpPr/>
          <p:nvPr/>
        </p:nvSpPr>
        <p:spPr>
          <a:xfrm>
            <a:off x="3886200" y="5620728"/>
            <a:ext cx="8641817" cy="6931231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07B4552-2B65-62EB-BB11-9F09CEED5922}"/>
              </a:ext>
            </a:extLst>
          </p:cNvPr>
          <p:cNvSpPr txBox="1"/>
          <p:nvPr/>
        </p:nvSpPr>
        <p:spPr bwMode="auto">
          <a:xfrm>
            <a:off x="2297663" y="2933251"/>
            <a:ext cx="16523737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列竖式计算：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 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357÷3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              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329÷7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AC09A9E6-1EC4-4AD1-BF9E-B584BBB59C57}"/>
              </a:ext>
            </a:extLst>
          </p:cNvPr>
          <p:cNvGrpSpPr/>
          <p:nvPr/>
        </p:nvGrpSpPr>
        <p:grpSpPr>
          <a:xfrm>
            <a:off x="4495801" y="6641478"/>
            <a:ext cx="2518576" cy="930247"/>
            <a:chOff x="4607457" y="5401270"/>
            <a:chExt cx="2518576" cy="930247"/>
          </a:xfrm>
        </p:grpSpPr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4E25D58F-5A45-3E67-BACC-6E4C098EBCD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81600" y="5471240"/>
              <a:ext cx="1944433" cy="819912"/>
            </a:xfrm>
            <a:prstGeom prst="rect">
              <a:avLst/>
            </a:prstGeom>
          </p:spPr>
        </p:pic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id="{77DF3BAD-6A99-275A-7CDA-A1C4E988E8A7}"/>
                </a:ext>
              </a:extLst>
            </p:cNvPr>
            <p:cNvSpPr txBox="1"/>
            <p:nvPr/>
          </p:nvSpPr>
          <p:spPr bwMode="auto">
            <a:xfrm>
              <a:off x="5425783" y="5401270"/>
              <a:ext cx="154796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357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36BF2144-A161-9A79-736A-0657FBBF18DD}"/>
                </a:ext>
              </a:extLst>
            </p:cNvPr>
            <p:cNvSpPr txBox="1"/>
            <p:nvPr/>
          </p:nvSpPr>
          <p:spPr bwMode="auto">
            <a:xfrm>
              <a:off x="4607457" y="5408187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3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12" name="文本框 11">
            <a:extLst>
              <a:ext uri="{FF2B5EF4-FFF2-40B4-BE49-F238E27FC236}">
                <a16:creationId xmlns:a16="http://schemas.microsoft.com/office/drawing/2014/main" id="{C9BC38B7-6C49-9B88-0E7A-B622C8BAF458}"/>
              </a:ext>
            </a:extLst>
          </p:cNvPr>
          <p:cNvSpPr txBox="1"/>
          <p:nvPr/>
        </p:nvSpPr>
        <p:spPr bwMode="auto">
          <a:xfrm>
            <a:off x="5340133" y="576565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BC617EB-84D1-B3BA-DD28-787BDCFD643C}"/>
              </a:ext>
            </a:extLst>
          </p:cNvPr>
          <p:cNvSpPr txBox="1"/>
          <p:nvPr/>
        </p:nvSpPr>
        <p:spPr bwMode="auto">
          <a:xfrm>
            <a:off x="5314129" y="7426766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4" name="直接连接符 13">
            <a:extLst>
              <a:ext uri="{FF2B5EF4-FFF2-40B4-BE49-F238E27FC236}">
                <a16:creationId xmlns:a16="http://schemas.microsoft.com/office/drawing/2014/main" id="{7114A519-D886-9C13-8CE0-D3879DD465DF}"/>
              </a:ext>
            </a:extLst>
          </p:cNvPr>
          <p:cNvCxnSpPr/>
          <p:nvPr/>
        </p:nvCxnSpPr>
        <p:spPr>
          <a:xfrm>
            <a:off x="4759392" y="8350096"/>
            <a:ext cx="24073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文本框 15">
            <a:extLst>
              <a:ext uri="{FF2B5EF4-FFF2-40B4-BE49-F238E27FC236}">
                <a16:creationId xmlns:a16="http://schemas.microsoft.com/office/drawing/2014/main" id="{D20A7896-C2C1-E850-DB7F-786BEE0EAF28}"/>
              </a:ext>
            </a:extLst>
          </p:cNvPr>
          <p:cNvSpPr txBox="1"/>
          <p:nvPr/>
        </p:nvSpPr>
        <p:spPr bwMode="auto">
          <a:xfrm>
            <a:off x="5812275" y="577610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E3629266-81CB-6519-7D2D-F32DED2EBFD7}"/>
              </a:ext>
            </a:extLst>
          </p:cNvPr>
          <p:cNvSpPr txBox="1"/>
          <p:nvPr/>
        </p:nvSpPr>
        <p:spPr bwMode="auto">
          <a:xfrm>
            <a:off x="5759771" y="8275830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D6A98683-4C61-3CA5-8792-24D41E523EE0}"/>
              </a:ext>
            </a:extLst>
          </p:cNvPr>
          <p:cNvSpPr txBox="1"/>
          <p:nvPr/>
        </p:nvSpPr>
        <p:spPr bwMode="auto">
          <a:xfrm>
            <a:off x="5674943" y="8915583"/>
            <a:ext cx="6260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9" name="直接连接符 18">
            <a:extLst>
              <a:ext uri="{FF2B5EF4-FFF2-40B4-BE49-F238E27FC236}">
                <a16:creationId xmlns:a16="http://schemas.microsoft.com/office/drawing/2014/main" id="{839433BE-EB5E-F5F0-8DCB-B2644BA68380}"/>
              </a:ext>
            </a:extLst>
          </p:cNvPr>
          <p:cNvCxnSpPr/>
          <p:nvPr/>
        </p:nvCxnSpPr>
        <p:spPr>
          <a:xfrm>
            <a:off x="4683192" y="9884426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文本框 19">
            <a:extLst>
              <a:ext uri="{FF2B5EF4-FFF2-40B4-BE49-F238E27FC236}">
                <a16:creationId xmlns:a16="http://schemas.microsoft.com/office/drawing/2014/main" id="{2BAF02C8-DA55-22D2-7C1E-5676C877E52C}"/>
              </a:ext>
            </a:extLst>
          </p:cNvPr>
          <p:cNvSpPr txBox="1"/>
          <p:nvPr/>
        </p:nvSpPr>
        <p:spPr bwMode="auto">
          <a:xfrm>
            <a:off x="5764493" y="9785617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8443DA47-A3B7-0419-D2F0-CB3E07B2B259}"/>
              </a:ext>
            </a:extLst>
          </p:cNvPr>
          <p:cNvSpPr txBox="1"/>
          <p:nvPr/>
        </p:nvSpPr>
        <p:spPr bwMode="auto">
          <a:xfrm>
            <a:off x="6253220" y="9785617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id="{417CF6E7-8A70-2FEF-17B1-98682C216D64}"/>
              </a:ext>
            </a:extLst>
          </p:cNvPr>
          <p:cNvSpPr txBox="1"/>
          <p:nvPr/>
        </p:nvSpPr>
        <p:spPr bwMode="auto">
          <a:xfrm>
            <a:off x="5743576" y="10460340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42" name="直接连接符 41">
            <a:extLst>
              <a:ext uri="{FF2B5EF4-FFF2-40B4-BE49-F238E27FC236}">
                <a16:creationId xmlns:a16="http://schemas.microsoft.com/office/drawing/2014/main" id="{B62B270B-779A-BC3D-5510-AE8E4EB8D73F}"/>
              </a:ext>
            </a:extLst>
          </p:cNvPr>
          <p:cNvCxnSpPr/>
          <p:nvPr/>
        </p:nvCxnSpPr>
        <p:spPr>
          <a:xfrm>
            <a:off x="4683192" y="11384843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文本框 42">
            <a:extLst>
              <a:ext uri="{FF2B5EF4-FFF2-40B4-BE49-F238E27FC236}">
                <a16:creationId xmlns:a16="http://schemas.microsoft.com/office/drawing/2014/main" id="{18FD8463-C779-990A-E221-13331B1FF142}"/>
              </a:ext>
            </a:extLst>
          </p:cNvPr>
          <p:cNvSpPr txBox="1"/>
          <p:nvPr/>
        </p:nvSpPr>
        <p:spPr bwMode="auto">
          <a:xfrm>
            <a:off x="6234170" y="1142037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32CAA1AF-1A13-C5ED-5493-0A2955410076}"/>
              </a:ext>
            </a:extLst>
          </p:cNvPr>
          <p:cNvSpPr txBox="1"/>
          <p:nvPr/>
        </p:nvSpPr>
        <p:spPr bwMode="auto">
          <a:xfrm>
            <a:off x="6327030" y="578643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499D1574-D22E-84CD-07AD-B7504EC66E66}"/>
              </a:ext>
            </a:extLst>
          </p:cNvPr>
          <p:cNvGrpSpPr/>
          <p:nvPr/>
        </p:nvGrpSpPr>
        <p:grpSpPr>
          <a:xfrm>
            <a:off x="5881388" y="7438682"/>
            <a:ext cx="3438157" cy="799131"/>
            <a:chOff x="4012931" y="7174942"/>
            <a:chExt cx="3438157" cy="799131"/>
          </a:xfrm>
        </p:grpSpPr>
        <p:sp>
          <p:nvSpPr>
            <p:cNvPr id="47" name="Text Box 78">
              <a:extLst>
                <a:ext uri="{FF2B5EF4-FFF2-40B4-BE49-F238E27FC236}">
                  <a16:creationId xmlns:a16="http://schemas.microsoft.com/office/drawing/2014/main" id="{2780D3E7-9414-E13B-1FED-5933F39A7A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921" y="7174942"/>
              <a:ext cx="1799167" cy="7991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  <a:buFont typeface="Arial" pitchFamily="34" charset="0"/>
                <a:buNone/>
              </a:pP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3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个百</a:t>
              </a:r>
            </a:p>
          </p:txBody>
        </p:sp>
        <p:cxnSp>
          <p:nvCxnSpPr>
            <p:cNvPr id="48" name="直接箭头连接符 47">
              <a:extLst>
                <a:ext uri="{FF2B5EF4-FFF2-40B4-BE49-F238E27FC236}">
                  <a16:creationId xmlns:a16="http://schemas.microsoft.com/office/drawing/2014/main" id="{A55A58BE-1F87-874F-3368-F6B87ADB6566}"/>
                </a:ext>
              </a:extLst>
            </p:cNvPr>
            <p:cNvCxnSpPr/>
            <p:nvPr/>
          </p:nvCxnSpPr>
          <p:spPr>
            <a:xfrm flipH="1">
              <a:off x="4012931" y="7624691"/>
              <a:ext cx="1513916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32CA2DF9-B203-CB03-1CB1-BBE22ADA3ADC}"/>
              </a:ext>
            </a:extLst>
          </p:cNvPr>
          <p:cNvGrpSpPr/>
          <p:nvPr/>
        </p:nvGrpSpPr>
        <p:grpSpPr>
          <a:xfrm>
            <a:off x="6301026" y="8459974"/>
            <a:ext cx="2888322" cy="961661"/>
            <a:chOff x="4907222" y="8636680"/>
            <a:chExt cx="2888322" cy="961661"/>
          </a:xfrm>
        </p:grpSpPr>
        <p:sp>
          <p:nvSpPr>
            <p:cNvPr id="55" name="Text Box 78">
              <a:extLst>
                <a:ext uri="{FF2B5EF4-FFF2-40B4-BE49-F238E27FC236}">
                  <a16:creationId xmlns:a16="http://schemas.microsoft.com/office/drawing/2014/main" id="{CC8C74F8-D772-1C91-3090-8E516D1520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96377" y="8636680"/>
              <a:ext cx="1799167" cy="7991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4400" b="1">
                  <a:solidFill>
                    <a:srgbClr val="008000"/>
                  </a:solidFill>
                  <a:latin typeface="+mn-ea"/>
                </a:rPr>
                <a:t>3</a:t>
              </a:r>
              <a:r>
                <a:rPr lang="zh-CN" altLang="en-US" sz="4400" b="1">
                  <a:solidFill>
                    <a:srgbClr val="008000"/>
                  </a:solidFill>
                  <a:latin typeface="+mn-ea"/>
                </a:rPr>
                <a:t>个十</a:t>
              </a:r>
              <a:endParaRPr lang="en-US" altLang="zh-CN" sz="4400" b="1">
                <a:solidFill>
                  <a:srgbClr val="008000"/>
                </a:solidFill>
                <a:latin typeface="+mn-ea"/>
              </a:endParaRPr>
            </a:p>
          </p:txBody>
        </p:sp>
        <p:cxnSp>
          <p:nvCxnSpPr>
            <p:cNvPr id="56" name="直接箭头连接符 55">
              <a:extLst>
                <a:ext uri="{FF2B5EF4-FFF2-40B4-BE49-F238E27FC236}">
                  <a16:creationId xmlns:a16="http://schemas.microsoft.com/office/drawing/2014/main" id="{BB6AC62E-29DA-72B2-1058-7937B7CF3F7F}"/>
                </a:ext>
              </a:extLst>
            </p:cNvPr>
            <p:cNvCxnSpPr/>
            <p:nvPr/>
          </p:nvCxnSpPr>
          <p:spPr>
            <a:xfrm flipH="1">
              <a:off x="4907222" y="9184888"/>
              <a:ext cx="1000379" cy="413453"/>
            </a:xfrm>
            <a:prstGeom prst="straightConnector1">
              <a:avLst/>
            </a:prstGeom>
            <a:ln w="76200">
              <a:solidFill>
                <a:srgbClr val="008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组合 60">
            <a:extLst>
              <a:ext uri="{FF2B5EF4-FFF2-40B4-BE49-F238E27FC236}">
                <a16:creationId xmlns:a16="http://schemas.microsoft.com/office/drawing/2014/main" id="{0E63D456-A1FF-4DD9-F80D-A35417F3BBC3}"/>
              </a:ext>
            </a:extLst>
          </p:cNvPr>
          <p:cNvGrpSpPr/>
          <p:nvPr/>
        </p:nvGrpSpPr>
        <p:grpSpPr>
          <a:xfrm>
            <a:off x="6892961" y="9315148"/>
            <a:ext cx="5356518" cy="1611661"/>
            <a:chOff x="4913160" y="8192426"/>
            <a:chExt cx="5356518" cy="1611661"/>
          </a:xfrm>
        </p:grpSpPr>
        <p:sp>
          <p:nvSpPr>
            <p:cNvPr id="62" name="Text Box 78">
              <a:extLst>
                <a:ext uri="{FF2B5EF4-FFF2-40B4-BE49-F238E27FC236}">
                  <a16:creationId xmlns:a16="http://schemas.microsoft.com/office/drawing/2014/main" id="{735D1A3D-3F04-CB69-20D9-066E756DE6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06087" y="8192426"/>
              <a:ext cx="4263591" cy="16116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4400" b="1">
                  <a:solidFill>
                    <a:srgbClr val="9933FF"/>
                  </a:solidFill>
                  <a:latin typeface="+mn-ea"/>
                </a:rPr>
                <a:t>剩下的</a:t>
              </a:r>
              <a:r>
                <a:rPr lang="en-US" altLang="zh-CN" sz="4400" b="1">
                  <a:solidFill>
                    <a:srgbClr val="9933FF"/>
                  </a:solidFill>
                  <a:latin typeface="+mn-ea"/>
                </a:rPr>
                <a:t>2</a:t>
              </a:r>
              <a:r>
                <a:rPr lang="zh-CN" altLang="en-US" sz="4400" b="1">
                  <a:solidFill>
                    <a:srgbClr val="9933FF"/>
                  </a:solidFill>
                  <a:latin typeface="+mn-ea"/>
                </a:rPr>
                <a:t>个十和</a:t>
              </a:r>
              <a:r>
                <a:rPr lang="en-US" altLang="zh-CN" sz="4400" b="1">
                  <a:solidFill>
                    <a:srgbClr val="9933FF"/>
                  </a:solidFill>
                  <a:latin typeface="+mn-ea"/>
                </a:rPr>
                <a:t>7</a:t>
              </a:r>
              <a:r>
                <a:rPr lang="zh-CN" altLang="en-US" sz="4400" b="1">
                  <a:solidFill>
                    <a:srgbClr val="9933FF"/>
                  </a:solidFill>
                  <a:latin typeface="+mn-ea"/>
                </a:rPr>
                <a:t>个一合起来是</a:t>
              </a:r>
              <a:r>
                <a:rPr lang="en-US" altLang="zh-CN" sz="4400" b="1">
                  <a:solidFill>
                    <a:srgbClr val="9933FF"/>
                  </a:solidFill>
                  <a:latin typeface="+mn-ea"/>
                </a:rPr>
                <a:t>27</a:t>
              </a:r>
            </a:p>
          </p:txBody>
        </p:sp>
        <p:cxnSp>
          <p:nvCxnSpPr>
            <p:cNvPr id="63" name="直接箭头连接符 62">
              <a:extLst>
                <a:ext uri="{FF2B5EF4-FFF2-40B4-BE49-F238E27FC236}">
                  <a16:creationId xmlns:a16="http://schemas.microsoft.com/office/drawing/2014/main" id="{35EF0716-AC7C-DC21-7954-4B67F84E745F}"/>
                </a:ext>
              </a:extLst>
            </p:cNvPr>
            <p:cNvCxnSpPr/>
            <p:nvPr/>
          </p:nvCxnSpPr>
          <p:spPr>
            <a:xfrm flipH="1">
              <a:off x="4913160" y="9184888"/>
              <a:ext cx="994441" cy="5695"/>
            </a:xfrm>
            <a:prstGeom prst="straightConnector1">
              <a:avLst/>
            </a:prstGeom>
            <a:ln w="76200">
              <a:solidFill>
                <a:srgbClr val="9933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组合 64">
            <a:extLst>
              <a:ext uri="{FF2B5EF4-FFF2-40B4-BE49-F238E27FC236}">
                <a16:creationId xmlns:a16="http://schemas.microsoft.com/office/drawing/2014/main" id="{633A4DD4-8D41-51CD-57CE-2655A47C60FA}"/>
              </a:ext>
            </a:extLst>
          </p:cNvPr>
          <p:cNvGrpSpPr/>
          <p:nvPr/>
        </p:nvGrpSpPr>
        <p:grpSpPr>
          <a:xfrm>
            <a:off x="6747640" y="11053463"/>
            <a:ext cx="5148783" cy="863773"/>
            <a:chOff x="4712342" y="8366743"/>
            <a:chExt cx="5148783" cy="863773"/>
          </a:xfrm>
        </p:grpSpPr>
        <p:sp>
          <p:nvSpPr>
            <p:cNvPr id="66" name="Text Box 78">
              <a:extLst>
                <a:ext uri="{FF2B5EF4-FFF2-40B4-BE49-F238E27FC236}">
                  <a16:creationId xmlns:a16="http://schemas.microsoft.com/office/drawing/2014/main" id="{B4ACEC2E-5B8D-E698-1E1F-5BF7740330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71979" y="8431385"/>
              <a:ext cx="3889146" cy="7991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 sz="4400" b="1">
                  <a:solidFill>
                    <a:srgbClr val="0000FF"/>
                  </a:solidFill>
                  <a:latin typeface="+mn-ea"/>
                </a:rPr>
                <a:t>3</a:t>
              </a:r>
              <a:r>
                <a:rPr lang="zh-CN" altLang="en-US" sz="4400" b="1">
                  <a:solidFill>
                    <a:srgbClr val="0000FF"/>
                  </a:solidFill>
                  <a:latin typeface="+mn-ea"/>
                </a:rPr>
                <a:t>乘</a:t>
              </a:r>
              <a:r>
                <a:rPr lang="en-US" altLang="zh-CN" sz="4400" b="1">
                  <a:solidFill>
                    <a:srgbClr val="0000FF"/>
                  </a:solidFill>
                  <a:latin typeface="+mn-ea"/>
                </a:rPr>
                <a:t>9</a:t>
              </a:r>
              <a:r>
                <a:rPr lang="zh-CN" altLang="en-US" sz="4400" b="1">
                  <a:solidFill>
                    <a:srgbClr val="0000FF"/>
                  </a:solidFill>
                  <a:latin typeface="+mn-ea"/>
                </a:rPr>
                <a:t>个一是</a:t>
              </a:r>
              <a:r>
                <a:rPr lang="en-US" altLang="zh-CN" sz="4400" b="1">
                  <a:solidFill>
                    <a:srgbClr val="0000FF"/>
                  </a:solidFill>
                  <a:latin typeface="+mn-ea"/>
                </a:rPr>
                <a:t>27</a:t>
              </a:r>
            </a:p>
          </p:txBody>
        </p:sp>
        <p:cxnSp>
          <p:nvCxnSpPr>
            <p:cNvPr id="67" name="直接箭头连接符 66">
              <a:extLst>
                <a:ext uri="{FF2B5EF4-FFF2-40B4-BE49-F238E27FC236}">
                  <a16:creationId xmlns:a16="http://schemas.microsoft.com/office/drawing/2014/main" id="{B223DBD8-8855-5798-5E0F-86C7AC14F07B}"/>
                </a:ext>
              </a:extLst>
            </p:cNvPr>
            <p:cNvCxnSpPr/>
            <p:nvPr/>
          </p:nvCxnSpPr>
          <p:spPr>
            <a:xfrm flipH="1" flipV="1">
              <a:off x="4712342" y="8366743"/>
              <a:ext cx="1139762" cy="449259"/>
            </a:xfrm>
            <a:prstGeom prst="straightConnector1">
              <a:avLst/>
            </a:prstGeom>
            <a:ln w="76200">
              <a:solidFill>
                <a:srgbClr val="0000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5" name="图片 14">
            <a:extLst>
              <a:ext uri="{FF2B5EF4-FFF2-40B4-BE49-F238E27FC236}">
                <a16:creationId xmlns:a16="http://schemas.microsoft.com/office/drawing/2014/main" id="{BD4FF68A-75C3-BAAE-A4A0-663C38AE16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21" name="矩形: 圆角 20">
            <a:extLst>
              <a:ext uri="{FF2B5EF4-FFF2-40B4-BE49-F238E27FC236}">
                <a16:creationId xmlns:a16="http://schemas.microsoft.com/office/drawing/2014/main" id="{34954FB3-D5C9-8C35-5B51-1F3D333A1880}"/>
              </a:ext>
            </a:extLst>
          </p:cNvPr>
          <p:cNvSpPr/>
          <p:nvPr/>
        </p:nvSpPr>
        <p:spPr>
          <a:xfrm>
            <a:off x="14675383" y="5620728"/>
            <a:ext cx="5365217" cy="6931231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7" name="组合 76">
            <a:extLst>
              <a:ext uri="{FF2B5EF4-FFF2-40B4-BE49-F238E27FC236}">
                <a16:creationId xmlns:a16="http://schemas.microsoft.com/office/drawing/2014/main" id="{539EDF5A-323C-5970-EDD8-DEFF26AF1F1D}"/>
              </a:ext>
            </a:extLst>
          </p:cNvPr>
          <p:cNvGrpSpPr/>
          <p:nvPr/>
        </p:nvGrpSpPr>
        <p:grpSpPr>
          <a:xfrm>
            <a:off x="16306800" y="7066236"/>
            <a:ext cx="2518576" cy="930247"/>
            <a:chOff x="4607457" y="5401270"/>
            <a:chExt cx="2518576" cy="930247"/>
          </a:xfrm>
        </p:grpSpPr>
        <p:pic>
          <p:nvPicPr>
            <p:cNvPr id="78" name="图片 77">
              <a:extLst>
                <a:ext uri="{FF2B5EF4-FFF2-40B4-BE49-F238E27FC236}">
                  <a16:creationId xmlns:a16="http://schemas.microsoft.com/office/drawing/2014/main" id="{9B526334-A5BE-F967-11D6-8DE8657C6D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81600" y="5471240"/>
              <a:ext cx="1944433" cy="819912"/>
            </a:xfrm>
            <a:prstGeom prst="rect">
              <a:avLst/>
            </a:prstGeom>
          </p:spPr>
        </p:pic>
        <p:sp>
          <p:nvSpPr>
            <p:cNvPr id="79" name="文本框 78">
              <a:extLst>
                <a:ext uri="{FF2B5EF4-FFF2-40B4-BE49-F238E27FC236}">
                  <a16:creationId xmlns:a16="http://schemas.microsoft.com/office/drawing/2014/main" id="{A17B7A6D-AE73-09F3-516C-A55857A03274}"/>
                </a:ext>
              </a:extLst>
            </p:cNvPr>
            <p:cNvSpPr txBox="1"/>
            <p:nvPr/>
          </p:nvSpPr>
          <p:spPr bwMode="auto">
            <a:xfrm>
              <a:off x="5425783" y="5401270"/>
              <a:ext cx="154796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329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80" name="文本框 79">
              <a:extLst>
                <a:ext uri="{FF2B5EF4-FFF2-40B4-BE49-F238E27FC236}">
                  <a16:creationId xmlns:a16="http://schemas.microsoft.com/office/drawing/2014/main" id="{AEE438E3-6B36-639E-A13C-CFD2340B1095}"/>
                </a:ext>
              </a:extLst>
            </p:cNvPr>
            <p:cNvSpPr txBox="1"/>
            <p:nvPr/>
          </p:nvSpPr>
          <p:spPr bwMode="auto">
            <a:xfrm>
              <a:off x="4607457" y="5408187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7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82" name="文本框 81">
            <a:extLst>
              <a:ext uri="{FF2B5EF4-FFF2-40B4-BE49-F238E27FC236}">
                <a16:creationId xmlns:a16="http://schemas.microsoft.com/office/drawing/2014/main" id="{D635FEC3-8EF5-AA65-E149-80CA1BAF0A6E}"/>
              </a:ext>
            </a:extLst>
          </p:cNvPr>
          <p:cNvSpPr txBox="1"/>
          <p:nvPr/>
        </p:nvSpPr>
        <p:spPr bwMode="auto">
          <a:xfrm>
            <a:off x="17125127" y="7851524"/>
            <a:ext cx="101290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83" name="直接连接符 82">
            <a:extLst>
              <a:ext uri="{FF2B5EF4-FFF2-40B4-BE49-F238E27FC236}">
                <a16:creationId xmlns:a16="http://schemas.microsoft.com/office/drawing/2014/main" id="{ACDDD8F4-7D1B-AFF8-7F7A-EE63C9EED34D}"/>
              </a:ext>
            </a:extLst>
          </p:cNvPr>
          <p:cNvCxnSpPr/>
          <p:nvPr/>
        </p:nvCxnSpPr>
        <p:spPr>
          <a:xfrm>
            <a:off x="16570392" y="8774854"/>
            <a:ext cx="24073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4" name="文本框 83">
            <a:extLst>
              <a:ext uri="{FF2B5EF4-FFF2-40B4-BE49-F238E27FC236}">
                <a16:creationId xmlns:a16="http://schemas.microsoft.com/office/drawing/2014/main" id="{3C35275A-659E-818D-81C3-1C9AA52AB491}"/>
              </a:ext>
            </a:extLst>
          </p:cNvPr>
          <p:cNvSpPr txBox="1"/>
          <p:nvPr/>
        </p:nvSpPr>
        <p:spPr bwMode="auto">
          <a:xfrm>
            <a:off x="17623275" y="620085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5" name="文本框 84">
            <a:extLst>
              <a:ext uri="{FF2B5EF4-FFF2-40B4-BE49-F238E27FC236}">
                <a16:creationId xmlns:a16="http://schemas.microsoft.com/office/drawing/2014/main" id="{C83944A7-2692-65FF-F586-75A758B8B760}"/>
              </a:ext>
            </a:extLst>
          </p:cNvPr>
          <p:cNvSpPr txBox="1"/>
          <p:nvPr/>
        </p:nvSpPr>
        <p:spPr bwMode="auto">
          <a:xfrm>
            <a:off x="17570769" y="870058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6" name="文本框 85">
            <a:extLst>
              <a:ext uri="{FF2B5EF4-FFF2-40B4-BE49-F238E27FC236}">
                <a16:creationId xmlns:a16="http://schemas.microsoft.com/office/drawing/2014/main" id="{C0BB072E-4DE1-81A8-6A8E-4D1EC6AEA0AC}"/>
              </a:ext>
            </a:extLst>
          </p:cNvPr>
          <p:cNvSpPr txBox="1"/>
          <p:nvPr/>
        </p:nvSpPr>
        <p:spPr bwMode="auto">
          <a:xfrm>
            <a:off x="18017261" y="8712168"/>
            <a:ext cx="6260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0" name="文本框 89">
            <a:extLst>
              <a:ext uri="{FF2B5EF4-FFF2-40B4-BE49-F238E27FC236}">
                <a16:creationId xmlns:a16="http://schemas.microsoft.com/office/drawing/2014/main" id="{77D21203-AEBF-6622-CD2E-06125C43F701}"/>
              </a:ext>
            </a:extLst>
          </p:cNvPr>
          <p:cNvSpPr txBox="1"/>
          <p:nvPr/>
        </p:nvSpPr>
        <p:spPr bwMode="auto">
          <a:xfrm>
            <a:off x="17554575" y="9453342"/>
            <a:ext cx="10318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91" name="直接连接符 90">
            <a:extLst>
              <a:ext uri="{FF2B5EF4-FFF2-40B4-BE49-F238E27FC236}">
                <a16:creationId xmlns:a16="http://schemas.microsoft.com/office/drawing/2014/main" id="{F74F8DC7-7900-047D-9942-7E704792EAC6}"/>
              </a:ext>
            </a:extLst>
          </p:cNvPr>
          <p:cNvCxnSpPr/>
          <p:nvPr/>
        </p:nvCxnSpPr>
        <p:spPr>
          <a:xfrm>
            <a:off x="16494192" y="10377845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2" name="文本框 91">
            <a:extLst>
              <a:ext uri="{FF2B5EF4-FFF2-40B4-BE49-F238E27FC236}">
                <a16:creationId xmlns:a16="http://schemas.microsoft.com/office/drawing/2014/main" id="{7BE94725-541E-D34B-40A5-E86A33DC4E80}"/>
              </a:ext>
            </a:extLst>
          </p:cNvPr>
          <p:cNvSpPr txBox="1"/>
          <p:nvPr/>
        </p:nvSpPr>
        <p:spPr bwMode="auto">
          <a:xfrm>
            <a:off x="18045168" y="1041337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3" name="文本框 92">
            <a:extLst>
              <a:ext uri="{FF2B5EF4-FFF2-40B4-BE49-F238E27FC236}">
                <a16:creationId xmlns:a16="http://schemas.microsoft.com/office/drawing/2014/main" id="{141A59D1-41DC-8473-D5C2-8BC3333C0879}"/>
              </a:ext>
            </a:extLst>
          </p:cNvPr>
          <p:cNvSpPr txBox="1"/>
          <p:nvPr/>
        </p:nvSpPr>
        <p:spPr bwMode="auto">
          <a:xfrm>
            <a:off x="18138029" y="621119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94" name="组合 93">
            <a:extLst>
              <a:ext uri="{FF2B5EF4-FFF2-40B4-BE49-F238E27FC236}">
                <a16:creationId xmlns:a16="http://schemas.microsoft.com/office/drawing/2014/main" id="{33E97A86-E230-8E32-3B85-0618F8E4675D}"/>
              </a:ext>
            </a:extLst>
          </p:cNvPr>
          <p:cNvGrpSpPr/>
          <p:nvPr/>
        </p:nvGrpSpPr>
        <p:grpSpPr>
          <a:xfrm>
            <a:off x="15190691" y="7245516"/>
            <a:ext cx="2430925" cy="1143077"/>
            <a:chOff x="5197351" y="2457450"/>
            <a:chExt cx="1465969" cy="770640"/>
          </a:xfrm>
        </p:grpSpPr>
        <p:sp>
          <p:nvSpPr>
            <p:cNvPr id="95" name="矩形: 圆角 94">
              <a:extLst>
                <a:ext uri="{FF2B5EF4-FFF2-40B4-BE49-F238E27FC236}">
                  <a16:creationId xmlns:a16="http://schemas.microsoft.com/office/drawing/2014/main" id="{0F112E07-66AB-AFB0-15B3-9F52FFC7858F}"/>
                </a:ext>
              </a:extLst>
            </p:cNvPr>
            <p:cNvSpPr/>
            <p:nvPr/>
          </p:nvSpPr>
          <p:spPr>
            <a:xfrm>
              <a:off x="6329945" y="2457450"/>
              <a:ext cx="333375" cy="400050"/>
            </a:xfrm>
            <a:prstGeom prst="roundRect">
              <a:avLst/>
            </a:prstGeom>
            <a:noFill/>
            <a:ln w="38100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600" b="1">
                <a:solidFill>
                  <a:srgbClr val="FF0000"/>
                </a:solidFill>
                <a:latin typeface="+mn-ea"/>
              </a:endParaRPr>
            </a:p>
          </p:txBody>
        </p:sp>
        <p:sp>
          <p:nvSpPr>
            <p:cNvPr id="96" name="任意多边形: 形状 95">
              <a:extLst>
                <a:ext uri="{FF2B5EF4-FFF2-40B4-BE49-F238E27FC236}">
                  <a16:creationId xmlns:a16="http://schemas.microsoft.com/office/drawing/2014/main" id="{ADB7F21D-FCB3-76B4-F9BF-79FED8256584}"/>
                </a:ext>
              </a:extLst>
            </p:cNvPr>
            <p:cNvSpPr/>
            <p:nvPr/>
          </p:nvSpPr>
          <p:spPr>
            <a:xfrm>
              <a:off x="6029378" y="2846860"/>
              <a:ext cx="410868" cy="208480"/>
            </a:xfrm>
            <a:custGeom>
              <a:gdLst>
                <a:gd name="connsiteX0" fmla="*/ 523875 w 523875"/>
                <a:gd name="connsiteY0" fmla="*/ 57150 h 180975"/>
                <a:gd name="connsiteX1" fmla="*/ 523875 w 523875"/>
                <a:gd name="connsiteY1" fmla="*/ 180975 h 180975"/>
                <a:gd name="connsiteX2" fmla="*/ 0 w 523875"/>
                <a:gd name="connsiteY2" fmla="*/ 180975 h 180975"/>
                <a:gd name="connsiteX3" fmla="*/ 0 w 523875"/>
                <a:gd name="connsiteY3" fmla="*/ 0 h 1809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3875" h="180975">
                  <a:moveTo>
                    <a:pt x="523875" y="57150"/>
                  </a:moveTo>
                  <a:lnTo>
                    <a:pt x="523875" y="180975"/>
                  </a:lnTo>
                  <a:lnTo>
                    <a:pt x="0" y="180975"/>
                  </a:lnTo>
                  <a:lnTo>
                    <a:pt x="0" y="0"/>
                  </a:lnTo>
                </a:path>
              </a:pathLst>
            </a:custGeom>
            <a:noFill/>
            <a:ln w="38100">
              <a:solidFill>
                <a:srgbClr val="FF0000"/>
              </a:solidFill>
              <a:headEnd type="none" w="med" len="med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3600" b="1">
                <a:solidFill>
                  <a:srgbClr val="FF0000"/>
                </a:solidFill>
                <a:latin typeface="+mn-ea"/>
              </a:endParaRPr>
            </a:p>
          </p:txBody>
        </p:sp>
        <p:sp>
          <p:nvSpPr>
            <p:cNvPr id="97" name="矩形 18">
              <a:extLst>
                <a:ext uri="{FF2B5EF4-FFF2-40B4-BE49-F238E27FC236}">
                  <a16:creationId xmlns:a16="http://schemas.microsoft.com/office/drawing/2014/main" id="{AF2CFFB0-CFBD-E53F-D00F-7F73AD2C1C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97351" y="2792347"/>
              <a:ext cx="1190625" cy="43574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buFont typeface="Arial" pitchFamily="34" charset="0"/>
                <a:buNone/>
              </a:pPr>
              <a:r>
                <a:rPr lang="zh-CN" altLang="en-US" sz="3600" b="1">
                  <a:solidFill>
                    <a:srgbClr val="FF0000"/>
                  </a:solidFill>
                  <a:latin typeface="+mn-ea"/>
                </a:rPr>
                <a:t>小于</a:t>
              </a:r>
              <a:r>
                <a:rPr lang="en-US" altLang="zh-CN" sz="3600" b="1">
                  <a:solidFill>
                    <a:srgbClr val="FF0000"/>
                  </a:solidFill>
                  <a:latin typeface="+mn-ea"/>
                </a:rPr>
                <a:t>7</a:t>
              </a:r>
            </a:p>
          </p:txBody>
        </p:sp>
      </p:grpSp>
      <p:pic>
        <p:nvPicPr>
          <p:cNvPr id="98" name="图片 97">
            <a:extLst>
              <a:ext uri="{FF2B5EF4-FFF2-40B4-BE49-F238E27FC236}">
                <a16:creationId xmlns:a16="http://schemas.microsoft.com/office/drawing/2014/main" id="{19A70FB8-ADDF-38BE-1422-DCABBA9F9A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21" t="5758" r="13536" b="46255"/>
          <a:stretch>
            <a:fillRect/>
          </a:stretch>
        </p:blipFill>
        <p:spPr>
          <a:xfrm>
            <a:off x="21012049" y="2087088"/>
            <a:ext cx="1828800" cy="1905000"/>
          </a:xfrm>
          <a:prstGeom prst="rect">
            <a:avLst/>
          </a:prstGeom>
        </p:spPr>
      </p:pic>
      <p:grpSp>
        <p:nvGrpSpPr>
          <p:cNvPr id="99" name="组合 98">
            <a:extLst>
              <a:ext uri="{FF2B5EF4-FFF2-40B4-BE49-F238E27FC236}">
                <a16:creationId xmlns:a16="http://schemas.microsoft.com/office/drawing/2014/main" id="{66377CB6-504D-64F7-6B12-3472FEF6EFFB}"/>
              </a:ext>
            </a:extLst>
          </p:cNvPr>
          <p:cNvGrpSpPr/>
          <p:nvPr/>
        </p:nvGrpSpPr>
        <p:grpSpPr>
          <a:xfrm>
            <a:off x="9239150" y="1367258"/>
            <a:ext cx="11049003" cy="2825833"/>
            <a:chOff x="9145733" y="11272927"/>
            <a:chExt cx="8839769" cy="2825833"/>
          </a:xfrm>
        </p:grpSpPr>
        <p:sp>
          <p:nvSpPr>
            <p:cNvPr id="100" name="圆角矩形标注 8">
              <a:extLst>
                <a:ext uri="{FF2B5EF4-FFF2-40B4-BE49-F238E27FC236}">
                  <a16:creationId xmlns:a16="http://schemas.microsoft.com/office/drawing/2014/main" id="{92C75A1A-D7B8-14CA-1B70-30829F506F3A}"/>
                </a:ext>
              </a:extLst>
            </p:cNvPr>
            <p:cNvSpPr/>
            <p:nvPr/>
          </p:nvSpPr>
          <p:spPr bwMode="auto">
            <a:xfrm>
              <a:off x="9145733" y="11272927"/>
              <a:ext cx="8839769" cy="2825833"/>
            </a:xfrm>
            <a:prstGeom prst="wedgeRoundRectCallout">
              <a:avLst>
                <a:gd name="adj1" fmla="val 57160"/>
                <a:gd name="adj2" fmla="val -2066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01" name="矩形 9">
              <a:extLst>
                <a:ext uri="{FF2B5EF4-FFF2-40B4-BE49-F238E27FC236}">
                  <a16:creationId xmlns:a16="http://schemas.microsoft.com/office/drawing/2014/main" id="{96AC4ADE-85AF-E39D-63BC-DE12838C6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61175" y="11317072"/>
              <a:ext cx="8441434" cy="26561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7000"/>
                </a:lnSpc>
                <a:buNone/>
                <a:defRPr/>
              </a:pPr>
              <a:r>
                <a:rPr lang="zh-CN" altLang="en-US" sz="4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三位数除以一位数时，如果被除数百位上的数大于或等于除数，商就是三位数；被除数百位上的数小于除数，商就是两位数。</a:t>
              </a:r>
            </a:p>
          </p:txBody>
        </p:sp>
      </p:grpSp>
      <p:sp>
        <p:nvSpPr>
          <p:cNvPr id="102" name="文本框 101">
            <a:extLst>
              <a:ext uri="{FF2B5EF4-FFF2-40B4-BE49-F238E27FC236}">
                <a16:creationId xmlns:a16="http://schemas.microsoft.com/office/drawing/2014/main" id="{8B5648B0-80C5-650E-525D-3985055BF254}"/>
              </a:ext>
            </a:extLst>
          </p:cNvPr>
          <p:cNvSpPr txBox="1"/>
          <p:nvPr/>
        </p:nvSpPr>
        <p:spPr bwMode="auto">
          <a:xfrm>
            <a:off x="8323466" y="4372443"/>
            <a:ext cx="14323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119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3" name="文本框 102">
            <a:extLst>
              <a:ext uri="{FF2B5EF4-FFF2-40B4-BE49-F238E27FC236}">
                <a16:creationId xmlns:a16="http://schemas.microsoft.com/office/drawing/2014/main" id="{DB67B677-4380-B179-AA3A-E1FA8AB965DA}"/>
              </a:ext>
            </a:extLst>
          </p:cNvPr>
          <p:cNvSpPr txBox="1"/>
          <p:nvPr/>
        </p:nvSpPr>
        <p:spPr bwMode="auto">
          <a:xfrm>
            <a:off x="18595011" y="4336194"/>
            <a:ext cx="12169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47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6103605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 nodeType="clickPar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76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12" grpId="1"/>
      <p:bldP spid="13" grpId="1"/>
      <p:bldP spid="16" grpId="1"/>
      <p:bldP spid="17" grpId="1"/>
      <p:bldP spid="18" grpId="1"/>
      <p:bldP spid="20" grpId="1"/>
      <p:bldP spid="40" grpId="1"/>
      <p:bldP spid="41" grpId="1"/>
      <p:bldP spid="43" grpId="1"/>
      <p:bldP spid="44" grpId="1"/>
      <p:bldP spid="21" grpId="0"/>
      <p:bldP spid="82" grpId="1"/>
      <p:bldP spid="84" grpId="1"/>
      <p:bldP spid="85" grpId="1"/>
      <p:bldP spid="86" grpId="1"/>
      <p:bldP spid="90" grpId="1"/>
      <p:bldP spid="92" grpId="1"/>
      <p:bldP spid="93" grpId="1"/>
      <p:bldP spid="102" grpId="1"/>
      <p:bldP spid="10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354162-5410-1DD3-26ED-124B087054AD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73F1CF0F-793C-7979-A051-9FCF325B7D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510" y="-4716"/>
            <a:ext cx="24398511" cy="13724162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D79DD120-2B8E-EB00-89E5-F9B31B9CAD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53637"/>
            <a:ext cx="5578057" cy="1796958"/>
          </a:xfrm>
          <a:prstGeom prst="rect">
            <a:avLst/>
          </a:prstGeom>
        </p:spPr>
      </p:pic>
      <p:sp>
        <p:nvSpPr>
          <p:cNvPr id="28" name="矩形: 圆角 27">
            <a:extLst>
              <a:ext uri="{FF2B5EF4-FFF2-40B4-BE49-F238E27FC236}">
                <a16:creationId xmlns:a16="http://schemas.microsoft.com/office/drawing/2014/main" id="{796FF93A-FC26-E271-CDFA-11549ECCE826}"/>
              </a:ext>
            </a:extLst>
          </p:cNvPr>
          <p:cNvSpPr/>
          <p:nvPr/>
        </p:nvSpPr>
        <p:spPr>
          <a:xfrm>
            <a:off x="4040810" y="4844533"/>
            <a:ext cx="7891627" cy="6931231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9712864B-B1A9-D4C8-77DC-709C9729DBFA}"/>
              </a:ext>
            </a:extLst>
          </p:cNvPr>
          <p:cNvSpPr txBox="1"/>
          <p:nvPr/>
        </p:nvSpPr>
        <p:spPr bwMode="auto">
          <a:xfrm>
            <a:off x="3733800" y="3336900"/>
            <a:ext cx="14401800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609÷3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            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740÷2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grpSp>
        <p:nvGrpSpPr>
          <p:cNvPr id="30" name="组合 29">
            <a:extLst>
              <a:ext uri="{FF2B5EF4-FFF2-40B4-BE49-F238E27FC236}">
                <a16:creationId xmlns:a16="http://schemas.microsoft.com/office/drawing/2014/main" id="{B23A45E1-E4F4-CE47-2029-A3AE980FAEA2}"/>
              </a:ext>
            </a:extLst>
          </p:cNvPr>
          <p:cNvGrpSpPr/>
          <p:nvPr/>
        </p:nvGrpSpPr>
        <p:grpSpPr>
          <a:xfrm>
            <a:off x="4531278" y="6884753"/>
            <a:ext cx="2518576" cy="930247"/>
            <a:chOff x="4607457" y="5401270"/>
            <a:chExt cx="2518576" cy="930247"/>
          </a:xfrm>
        </p:grpSpPr>
        <p:pic>
          <p:nvPicPr>
            <p:cNvPr id="31" name="图片 30">
              <a:extLst>
                <a:ext uri="{FF2B5EF4-FFF2-40B4-BE49-F238E27FC236}">
                  <a16:creationId xmlns:a16="http://schemas.microsoft.com/office/drawing/2014/main" id="{6475AFA3-2A36-88EB-C646-719E5133F17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944433" cy="819912"/>
            </a:xfrm>
            <a:prstGeom prst="rect">
              <a:avLst/>
            </a:prstGeom>
          </p:spPr>
        </p:pic>
        <p:sp>
          <p:nvSpPr>
            <p:cNvPr id="32" name="文本框 31">
              <a:extLst>
                <a:ext uri="{FF2B5EF4-FFF2-40B4-BE49-F238E27FC236}">
                  <a16:creationId xmlns:a16="http://schemas.microsoft.com/office/drawing/2014/main" id="{FE464C95-7294-9993-DA12-F1324B667523}"/>
                </a:ext>
              </a:extLst>
            </p:cNvPr>
            <p:cNvSpPr txBox="1"/>
            <p:nvPr/>
          </p:nvSpPr>
          <p:spPr bwMode="auto">
            <a:xfrm>
              <a:off x="5425783" y="5401270"/>
              <a:ext cx="154796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609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33" name="文本框 32">
              <a:extLst>
                <a:ext uri="{FF2B5EF4-FFF2-40B4-BE49-F238E27FC236}">
                  <a16:creationId xmlns:a16="http://schemas.microsoft.com/office/drawing/2014/main" id="{F2C9D9D0-3213-40B4-244C-39AEB62832ED}"/>
                </a:ext>
              </a:extLst>
            </p:cNvPr>
            <p:cNvSpPr txBox="1"/>
            <p:nvPr/>
          </p:nvSpPr>
          <p:spPr bwMode="auto">
            <a:xfrm>
              <a:off x="4607457" y="5408187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3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34" name="文本框 33">
            <a:extLst>
              <a:ext uri="{FF2B5EF4-FFF2-40B4-BE49-F238E27FC236}">
                <a16:creationId xmlns:a16="http://schemas.microsoft.com/office/drawing/2014/main" id="{9CFE6D6E-521D-40EE-01E6-D669071DFE6F}"/>
              </a:ext>
            </a:extLst>
          </p:cNvPr>
          <p:cNvSpPr txBox="1"/>
          <p:nvPr/>
        </p:nvSpPr>
        <p:spPr bwMode="auto">
          <a:xfrm>
            <a:off x="5375610" y="600892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58CA6B1D-5EF0-7837-CFF5-575EADB62954}"/>
              </a:ext>
            </a:extLst>
          </p:cNvPr>
          <p:cNvSpPr txBox="1"/>
          <p:nvPr/>
        </p:nvSpPr>
        <p:spPr bwMode="auto">
          <a:xfrm>
            <a:off x="5349606" y="7670041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36" name="直接连接符 35">
            <a:extLst>
              <a:ext uri="{FF2B5EF4-FFF2-40B4-BE49-F238E27FC236}">
                <a16:creationId xmlns:a16="http://schemas.microsoft.com/office/drawing/2014/main" id="{28F7A7CD-9977-6C78-9E8F-169E3F599B3D}"/>
              </a:ext>
            </a:extLst>
          </p:cNvPr>
          <p:cNvCxnSpPr/>
          <p:nvPr/>
        </p:nvCxnSpPr>
        <p:spPr>
          <a:xfrm>
            <a:off x="4794869" y="8593371"/>
            <a:ext cx="24073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文本框 36">
            <a:extLst>
              <a:ext uri="{FF2B5EF4-FFF2-40B4-BE49-F238E27FC236}">
                <a16:creationId xmlns:a16="http://schemas.microsoft.com/office/drawing/2014/main" id="{F3DF3E94-F4A1-2622-3BC4-2A7D69629A64}"/>
              </a:ext>
            </a:extLst>
          </p:cNvPr>
          <p:cNvSpPr txBox="1"/>
          <p:nvPr/>
        </p:nvSpPr>
        <p:spPr bwMode="auto">
          <a:xfrm>
            <a:off x="5847752" y="601937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highlight>
                  <a:srgbClr val="FFFF00"/>
                </a:highlight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59E24EF9-98BE-5384-3F88-FEF508F8B3A6}"/>
              </a:ext>
            </a:extLst>
          </p:cNvPr>
          <p:cNvSpPr txBox="1"/>
          <p:nvPr/>
        </p:nvSpPr>
        <p:spPr bwMode="auto">
          <a:xfrm>
            <a:off x="6364897" y="855153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id="{F8A24BFF-0C14-11FA-F72A-544B8C977496}"/>
              </a:ext>
            </a:extLst>
          </p:cNvPr>
          <p:cNvSpPr txBox="1"/>
          <p:nvPr/>
        </p:nvSpPr>
        <p:spPr bwMode="auto">
          <a:xfrm>
            <a:off x="6345847" y="9226262"/>
            <a:ext cx="56924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44" name="直接连接符 43">
            <a:extLst>
              <a:ext uri="{FF2B5EF4-FFF2-40B4-BE49-F238E27FC236}">
                <a16:creationId xmlns:a16="http://schemas.microsoft.com/office/drawing/2014/main" id="{0C86A63B-5D31-0F91-1F18-DB211AACACA5}"/>
              </a:ext>
            </a:extLst>
          </p:cNvPr>
          <p:cNvCxnSpPr/>
          <p:nvPr/>
        </p:nvCxnSpPr>
        <p:spPr>
          <a:xfrm>
            <a:off x="4794869" y="10150765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文本框 44">
            <a:extLst>
              <a:ext uri="{FF2B5EF4-FFF2-40B4-BE49-F238E27FC236}">
                <a16:creationId xmlns:a16="http://schemas.microsoft.com/office/drawing/2014/main" id="{211A2D0C-2F29-B0D9-7E88-6E06089A056D}"/>
              </a:ext>
            </a:extLst>
          </p:cNvPr>
          <p:cNvSpPr txBox="1"/>
          <p:nvPr/>
        </p:nvSpPr>
        <p:spPr bwMode="auto">
          <a:xfrm>
            <a:off x="6345847" y="1018629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6" name="文本框 45">
            <a:extLst>
              <a:ext uri="{FF2B5EF4-FFF2-40B4-BE49-F238E27FC236}">
                <a16:creationId xmlns:a16="http://schemas.microsoft.com/office/drawing/2014/main" id="{61A0E01E-1407-D60A-50C8-F71F7C5C49FE}"/>
              </a:ext>
            </a:extLst>
          </p:cNvPr>
          <p:cNvSpPr txBox="1"/>
          <p:nvPr/>
        </p:nvSpPr>
        <p:spPr bwMode="auto">
          <a:xfrm>
            <a:off x="6362507" y="602970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59" name="矩形: 圆角 58">
            <a:extLst>
              <a:ext uri="{FF2B5EF4-FFF2-40B4-BE49-F238E27FC236}">
                <a16:creationId xmlns:a16="http://schemas.microsoft.com/office/drawing/2014/main" id="{25EE55F1-0B84-D8D4-DCBB-DE26E238EF43}"/>
              </a:ext>
            </a:extLst>
          </p:cNvPr>
          <p:cNvSpPr/>
          <p:nvPr/>
        </p:nvSpPr>
        <p:spPr>
          <a:xfrm>
            <a:off x="13182600" y="4972454"/>
            <a:ext cx="8305800" cy="6931231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文本框 76">
            <a:extLst>
              <a:ext uri="{FF2B5EF4-FFF2-40B4-BE49-F238E27FC236}">
                <a16:creationId xmlns:a16="http://schemas.microsoft.com/office/drawing/2014/main" id="{C65A617F-A4B7-8A89-83A0-0CEA14702DBA}"/>
              </a:ext>
            </a:extLst>
          </p:cNvPr>
          <p:cNvSpPr txBox="1"/>
          <p:nvPr/>
        </p:nvSpPr>
        <p:spPr bwMode="auto">
          <a:xfrm>
            <a:off x="8171066" y="3558393"/>
            <a:ext cx="14323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203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8" name="文本框 77">
            <a:extLst>
              <a:ext uri="{FF2B5EF4-FFF2-40B4-BE49-F238E27FC236}">
                <a16:creationId xmlns:a16="http://schemas.microsoft.com/office/drawing/2014/main" id="{A797A5F1-43B5-031E-A49B-63F477BBA3CC}"/>
              </a:ext>
            </a:extLst>
          </p:cNvPr>
          <p:cNvSpPr txBox="1"/>
          <p:nvPr/>
        </p:nvSpPr>
        <p:spPr bwMode="auto">
          <a:xfrm>
            <a:off x="18135600" y="3519145"/>
            <a:ext cx="15217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370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79" name="组合 78">
            <a:extLst>
              <a:ext uri="{FF2B5EF4-FFF2-40B4-BE49-F238E27FC236}">
                <a16:creationId xmlns:a16="http://schemas.microsoft.com/office/drawing/2014/main" id="{0AFE231B-FB8B-D0D6-ABB1-C504D571168C}"/>
              </a:ext>
            </a:extLst>
          </p:cNvPr>
          <p:cNvGrpSpPr/>
          <p:nvPr/>
        </p:nvGrpSpPr>
        <p:grpSpPr>
          <a:xfrm>
            <a:off x="13665581" y="6835692"/>
            <a:ext cx="2518576" cy="930247"/>
            <a:chOff x="4607457" y="5401270"/>
            <a:chExt cx="2518576" cy="930247"/>
          </a:xfrm>
        </p:grpSpPr>
        <p:pic>
          <p:nvPicPr>
            <p:cNvPr id="80" name="图片 79">
              <a:extLst>
                <a:ext uri="{FF2B5EF4-FFF2-40B4-BE49-F238E27FC236}">
                  <a16:creationId xmlns:a16="http://schemas.microsoft.com/office/drawing/2014/main" id="{C031AC46-C8D5-1E3E-7D9B-96DC68C052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944433" cy="819912"/>
            </a:xfrm>
            <a:prstGeom prst="rect">
              <a:avLst/>
            </a:prstGeom>
          </p:spPr>
        </p:pic>
        <p:sp>
          <p:nvSpPr>
            <p:cNvPr id="81" name="文本框 80">
              <a:extLst>
                <a:ext uri="{FF2B5EF4-FFF2-40B4-BE49-F238E27FC236}">
                  <a16:creationId xmlns:a16="http://schemas.microsoft.com/office/drawing/2014/main" id="{4D7A806D-728A-7070-A838-15B9D82273B3}"/>
                </a:ext>
              </a:extLst>
            </p:cNvPr>
            <p:cNvSpPr txBox="1"/>
            <p:nvPr/>
          </p:nvSpPr>
          <p:spPr bwMode="auto">
            <a:xfrm>
              <a:off x="5425783" y="5401270"/>
              <a:ext cx="154796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740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82" name="文本框 81">
              <a:extLst>
                <a:ext uri="{FF2B5EF4-FFF2-40B4-BE49-F238E27FC236}">
                  <a16:creationId xmlns:a16="http://schemas.microsoft.com/office/drawing/2014/main" id="{268B6B86-3C86-E2C6-43DD-E4470E17E5BA}"/>
                </a:ext>
              </a:extLst>
            </p:cNvPr>
            <p:cNvSpPr txBox="1"/>
            <p:nvPr/>
          </p:nvSpPr>
          <p:spPr bwMode="auto">
            <a:xfrm>
              <a:off x="4607457" y="5408187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2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83" name="文本框 82">
            <a:extLst>
              <a:ext uri="{FF2B5EF4-FFF2-40B4-BE49-F238E27FC236}">
                <a16:creationId xmlns:a16="http://schemas.microsoft.com/office/drawing/2014/main" id="{C8C78A9F-AB26-8E1B-DFCC-7C0573A86B6B}"/>
              </a:ext>
            </a:extLst>
          </p:cNvPr>
          <p:cNvSpPr txBox="1"/>
          <p:nvPr/>
        </p:nvSpPr>
        <p:spPr bwMode="auto">
          <a:xfrm>
            <a:off x="14509913" y="595986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4" name="文本框 83">
            <a:extLst>
              <a:ext uri="{FF2B5EF4-FFF2-40B4-BE49-F238E27FC236}">
                <a16:creationId xmlns:a16="http://schemas.microsoft.com/office/drawing/2014/main" id="{ADFC9DC2-759B-4629-75FE-198F7FB51400}"/>
              </a:ext>
            </a:extLst>
          </p:cNvPr>
          <p:cNvSpPr txBox="1"/>
          <p:nvPr/>
        </p:nvSpPr>
        <p:spPr bwMode="auto">
          <a:xfrm>
            <a:off x="14483910" y="7620980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85" name="直接连接符 84">
            <a:extLst>
              <a:ext uri="{FF2B5EF4-FFF2-40B4-BE49-F238E27FC236}">
                <a16:creationId xmlns:a16="http://schemas.microsoft.com/office/drawing/2014/main" id="{733268AA-9BA7-1D40-C213-C9E6A311A461}"/>
              </a:ext>
            </a:extLst>
          </p:cNvPr>
          <p:cNvCxnSpPr/>
          <p:nvPr/>
        </p:nvCxnSpPr>
        <p:spPr>
          <a:xfrm>
            <a:off x="13929171" y="8544310"/>
            <a:ext cx="24073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6" name="文本框 85">
            <a:extLst>
              <a:ext uri="{FF2B5EF4-FFF2-40B4-BE49-F238E27FC236}">
                <a16:creationId xmlns:a16="http://schemas.microsoft.com/office/drawing/2014/main" id="{6F0199FD-8E0B-9053-CAB1-7EA9486631D8}"/>
              </a:ext>
            </a:extLst>
          </p:cNvPr>
          <p:cNvSpPr txBox="1"/>
          <p:nvPr/>
        </p:nvSpPr>
        <p:spPr bwMode="auto">
          <a:xfrm>
            <a:off x="14982055" y="597031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0CC7B745-5538-9C8F-D786-6694643A6B59}"/>
              </a:ext>
            </a:extLst>
          </p:cNvPr>
          <p:cNvSpPr txBox="1"/>
          <p:nvPr/>
        </p:nvSpPr>
        <p:spPr bwMode="auto">
          <a:xfrm>
            <a:off x="14929551" y="8470044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8" name="文本框 87">
            <a:extLst>
              <a:ext uri="{FF2B5EF4-FFF2-40B4-BE49-F238E27FC236}">
                <a16:creationId xmlns:a16="http://schemas.microsoft.com/office/drawing/2014/main" id="{52E84F3B-92B7-F983-C2B7-364976A48DAE}"/>
              </a:ext>
            </a:extLst>
          </p:cNvPr>
          <p:cNvSpPr txBox="1"/>
          <p:nvPr/>
        </p:nvSpPr>
        <p:spPr bwMode="auto">
          <a:xfrm>
            <a:off x="14410972" y="9109797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89" name="直接连接符 88">
            <a:extLst>
              <a:ext uri="{FF2B5EF4-FFF2-40B4-BE49-F238E27FC236}">
                <a16:creationId xmlns:a16="http://schemas.microsoft.com/office/drawing/2014/main" id="{7D3A5D9C-FAF8-8EF9-B945-FC08662ABC35}"/>
              </a:ext>
            </a:extLst>
          </p:cNvPr>
          <p:cNvCxnSpPr/>
          <p:nvPr/>
        </p:nvCxnSpPr>
        <p:spPr>
          <a:xfrm>
            <a:off x="13852971" y="10078640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0" name="文本框 89">
            <a:extLst>
              <a:ext uri="{FF2B5EF4-FFF2-40B4-BE49-F238E27FC236}">
                <a16:creationId xmlns:a16="http://schemas.microsoft.com/office/drawing/2014/main" id="{2ECAD65F-971F-59CB-D233-40D27937522E}"/>
              </a:ext>
            </a:extLst>
          </p:cNvPr>
          <p:cNvSpPr txBox="1"/>
          <p:nvPr/>
        </p:nvSpPr>
        <p:spPr bwMode="auto">
          <a:xfrm>
            <a:off x="14934273" y="9979831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1" name="文本框 90">
            <a:extLst>
              <a:ext uri="{FF2B5EF4-FFF2-40B4-BE49-F238E27FC236}">
                <a16:creationId xmlns:a16="http://schemas.microsoft.com/office/drawing/2014/main" id="{F268F942-56CC-8727-AE3B-85B522AA4064}"/>
              </a:ext>
            </a:extLst>
          </p:cNvPr>
          <p:cNvSpPr txBox="1"/>
          <p:nvPr/>
        </p:nvSpPr>
        <p:spPr bwMode="auto">
          <a:xfrm>
            <a:off x="14453729" y="845926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6" name="文本框 95">
            <a:extLst>
              <a:ext uri="{FF2B5EF4-FFF2-40B4-BE49-F238E27FC236}">
                <a16:creationId xmlns:a16="http://schemas.microsoft.com/office/drawing/2014/main" id="{6CB91A40-773E-4ACE-6F4B-CE767BCB3AB9}"/>
              </a:ext>
            </a:extLst>
          </p:cNvPr>
          <p:cNvSpPr txBox="1"/>
          <p:nvPr/>
        </p:nvSpPr>
        <p:spPr bwMode="auto">
          <a:xfrm>
            <a:off x="15496811" y="598064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highlight>
                  <a:srgbClr val="FFFF00"/>
                </a:highlight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highlight>
                <a:srgbClr val="FFFF00"/>
              </a:highlight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98" name="组合 97">
            <a:extLst>
              <a:ext uri="{FF2B5EF4-FFF2-40B4-BE49-F238E27FC236}">
                <a16:creationId xmlns:a16="http://schemas.microsoft.com/office/drawing/2014/main" id="{CE65EC36-F276-7D2F-536F-0D3FC8057CBF}"/>
              </a:ext>
            </a:extLst>
          </p:cNvPr>
          <p:cNvGrpSpPr/>
          <p:nvPr/>
        </p:nvGrpSpPr>
        <p:grpSpPr>
          <a:xfrm>
            <a:off x="16184156" y="6032413"/>
            <a:ext cx="4675734" cy="4049251"/>
            <a:chOff x="4432569" y="7174942"/>
            <a:chExt cx="4675734" cy="4049251"/>
          </a:xfrm>
        </p:grpSpPr>
        <p:sp>
          <p:nvSpPr>
            <p:cNvPr id="99" name="Text Box 78">
              <a:extLst>
                <a:ext uri="{FF2B5EF4-FFF2-40B4-BE49-F238E27FC236}">
                  <a16:creationId xmlns:a16="http://schemas.microsoft.com/office/drawing/2014/main" id="{83CE98BE-23DD-338D-8A5E-9C3E616F4A7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921" y="7174942"/>
              <a:ext cx="3456382" cy="404925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90000" tIns="46800" rIns="90000" bIns="4680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  <a:buFont typeface="Arial" pitchFamily="34" charset="0"/>
                <a:buNone/>
              </a:pP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被除数的个位虽然不用再除，但一定要在商的个位写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0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占位。</a:t>
              </a:r>
            </a:p>
          </p:txBody>
        </p:sp>
        <p:cxnSp>
          <p:nvCxnSpPr>
            <p:cNvPr id="100" name="直接箭头连接符 99">
              <a:extLst>
                <a:ext uri="{FF2B5EF4-FFF2-40B4-BE49-F238E27FC236}">
                  <a16:creationId xmlns:a16="http://schemas.microsoft.com/office/drawing/2014/main" id="{2003661B-EFB4-CDD2-91F1-D6AED939C625}"/>
                </a:ext>
              </a:extLst>
            </p:cNvPr>
            <p:cNvCxnSpPr/>
            <p:nvPr/>
          </p:nvCxnSpPr>
          <p:spPr>
            <a:xfrm flipH="1">
              <a:off x="4432569" y="7624691"/>
              <a:ext cx="1094278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1" name="组合 100">
            <a:extLst>
              <a:ext uri="{FF2B5EF4-FFF2-40B4-BE49-F238E27FC236}">
                <a16:creationId xmlns:a16="http://schemas.microsoft.com/office/drawing/2014/main" id="{9FD43650-E251-DF23-49F0-E2EC5C273A81}"/>
              </a:ext>
            </a:extLst>
          </p:cNvPr>
          <p:cNvGrpSpPr/>
          <p:nvPr/>
        </p:nvGrpSpPr>
        <p:grpSpPr>
          <a:xfrm>
            <a:off x="6118379" y="5145815"/>
            <a:ext cx="4986794" cy="3842399"/>
            <a:chOff x="4786183" y="423527"/>
            <a:chExt cx="4986794" cy="3842399"/>
          </a:xfrm>
        </p:grpSpPr>
        <p:sp>
          <p:nvSpPr>
            <p:cNvPr id="104" name="矩形 103">
              <a:extLst>
                <a:ext uri="{FF2B5EF4-FFF2-40B4-BE49-F238E27FC236}">
                  <a16:creationId xmlns:a16="http://schemas.microsoft.com/office/drawing/2014/main" id="{8EA60E6F-BF23-F260-BC81-7B4A9D1613DD}"/>
                </a:ext>
              </a:extLst>
            </p:cNvPr>
            <p:cNvSpPr/>
            <p:nvPr/>
          </p:nvSpPr>
          <p:spPr>
            <a:xfrm>
              <a:off x="6363910" y="423527"/>
              <a:ext cx="3409067" cy="38423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ts val="6000"/>
                </a:lnSpc>
                <a:buFont typeface="Arial" pitchFamily="34" charset="0"/>
                <a:buNone/>
              </a:pP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被除数的十位上是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0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，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0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除以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3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还是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0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，所以商</a:t>
              </a:r>
              <a:r>
                <a:rPr lang="en-US" altLang="zh-CN" sz="4400" b="1">
                  <a:solidFill>
                    <a:srgbClr val="FF0000"/>
                  </a:solidFill>
                  <a:latin typeface="+mn-ea"/>
                </a:rPr>
                <a:t>0</a:t>
              </a:r>
              <a:r>
                <a:rPr lang="zh-CN" altLang="en-US" sz="4400" b="1">
                  <a:solidFill>
                    <a:srgbClr val="FF0000"/>
                  </a:solidFill>
                  <a:latin typeface="+mn-ea"/>
                </a:rPr>
                <a:t>写在十位上。</a:t>
              </a:r>
            </a:p>
          </p:txBody>
        </p:sp>
        <p:sp>
          <p:nvSpPr>
            <p:cNvPr id="103" name="任意多边形: 形状 102">
              <a:extLst>
                <a:ext uri="{FF2B5EF4-FFF2-40B4-BE49-F238E27FC236}">
                  <a16:creationId xmlns:a16="http://schemas.microsoft.com/office/drawing/2014/main" id="{35986081-A13A-BFC2-C956-B6BAA8AC27F0}"/>
                </a:ext>
              </a:extLst>
            </p:cNvPr>
            <p:cNvSpPr/>
            <p:nvPr/>
          </p:nvSpPr>
          <p:spPr>
            <a:xfrm>
              <a:off x="4786183" y="939812"/>
              <a:ext cx="1431636" cy="434636"/>
            </a:xfrm>
            <a:custGeom>
              <a:gdLst>
                <a:gd name="connsiteX0" fmla="*/ 0 w 1431636"/>
                <a:gd name="connsiteY0" fmla="*/ 258618 h 258618"/>
                <a:gd name="connsiteX1" fmla="*/ 0 w 1431636"/>
                <a:gd name="connsiteY1" fmla="*/ 0 h 258618"/>
                <a:gd name="connsiteX2" fmla="*/ 1431636 w 1431636"/>
                <a:gd name="connsiteY2" fmla="*/ 0 h 2586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31636" h="258618">
                  <a:moveTo>
                    <a:pt x="0" y="258618"/>
                  </a:moveTo>
                  <a:lnTo>
                    <a:pt x="0" y="0"/>
                  </a:lnTo>
                  <a:lnTo>
                    <a:pt x="1431636" y="0"/>
                  </a:lnTo>
                </a:path>
              </a:pathLst>
            </a:custGeom>
            <a:noFill/>
            <a:ln w="57150">
              <a:solidFill>
                <a:srgbClr val="FF0000"/>
              </a:solidFill>
              <a:headEnd type="triangl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39645156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1"/>
      <p:bldP spid="34" grpId="1"/>
      <p:bldP spid="35" grpId="1"/>
      <p:bldP spid="37" grpId="1"/>
      <p:bldP spid="42" grpId="1"/>
      <p:bldP spid="43" grpId="1"/>
      <p:bldP spid="45" grpId="1"/>
      <p:bldP spid="46" grpId="1"/>
      <p:bldP spid="59" grpId="0"/>
      <p:bldP spid="77" grpId="1"/>
      <p:bldP spid="78" grpId="1"/>
      <p:bldP spid="83" grpId="1"/>
      <p:bldP spid="84" grpId="1"/>
      <p:bldP spid="86" grpId="1"/>
      <p:bldP spid="87" grpId="1"/>
      <p:bldP spid="88" grpId="1"/>
      <p:bldP spid="90" grpId="1"/>
      <p:bldP spid="91" grpId="1"/>
      <p:bldP spid="96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558C9A-6566-E0E7-815E-D70CC706A1B4}"/>
            </a:ext>
          </a:extLst>
        </p:cNvPr>
        <p:cNvGrpSpPr/>
        <p:nvPr/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6C11DF3B-1BA5-A6F9-9861-A4D7CF62E6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9654"/>
            <a:ext cx="24401163" cy="13725654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D3C22E26-7A27-1F68-D81B-4033348A33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00" y="1049275"/>
            <a:ext cx="5678000" cy="1777897"/>
          </a:xfrm>
          <a:prstGeom prst="rect">
            <a:avLst/>
          </a:prstGeom>
        </p:spPr>
      </p:pic>
      <p:sp>
        <p:nvSpPr>
          <p:cNvPr id="23" name="矩形: 圆角 22">
            <a:extLst>
              <a:ext uri="{FF2B5EF4-FFF2-40B4-BE49-F238E27FC236}">
                <a16:creationId xmlns:a16="http://schemas.microsoft.com/office/drawing/2014/main" id="{03007E95-0392-D68D-4357-C346E025BA33}"/>
              </a:ext>
            </a:extLst>
          </p:cNvPr>
          <p:cNvSpPr/>
          <p:nvPr/>
        </p:nvSpPr>
        <p:spPr>
          <a:xfrm>
            <a:off x="2520299" y="5659419"/>
            <a:ext cx="9285001" cy="700730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7E4FAC96-8DAA-1A8C-37BC-1DB6C27AE607}"/>
              </a:ext>
            </a:extLst>
          </p:cNvPr>
          <p:cNvSpPr txBox="1"/>
          <p:nvPr/>
        </p:nvSpPr>
        <p:spPr bwMode="auto">
          <a:xfrm>
            <a:off x="3657600" y="3048000"/>
            <a:ext cx="16615747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、列竖式计算，并验算。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512÷4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                 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680÷4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DA5489F9-0B96-93EB-9036-63C68A846CFB}"/>
              </a:ext>
            </a:extLst>
          </p:cNvPr>
          <p:cNvSpPr txBox="1"/>
          <p:nvPr/>
        </p:nvSpPr>
        <p:spPr bwMode="auto">
          <a:xfrm>
            <a:off x="8159445" y="4477899"/>
            <a:ext cx="12996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128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45EA2B03-DBAF-6AB7-05B2-BC7B32B4BC42}"/>
              </a:ext>
            </a:extLst>
          </p:cNvPr>
          <p:cNvGrpSpPr/>
          <p:nvPr/>
        </p:nvGrpSpPr>
        <p:grpSpPr>
          <a:xfrm>
            <a:off x="3429000" y="6779700"/>
            <a:ext cx="2518576" cy="930247"/>
            <a:chOff x="4607457" y="5401270"/>
            <a:chExt cx="2518576" cy="930247"/>
          </a:xfrm>
        </p:grpSpPr>
        <p:pic>
          <p:nvPicPr>
            <p:cNvPr id="71" name="图片 70">
              <a:extLst>
                <a:ext uri="{FF2B5EF4-FFF2-40B4-BE49-F238E27FC236}">
                  <a16:creationId xmlns:a16="http://schemas.microsoft.com/office/drawing/2014/main" id="{CAD44DB7-3C5F-867A-0F8F-B3FF0F721D5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944433" cy="819912"/>
            </a:xfrm>
            <a:prstGeom prst="rect">
              <a:avLst/>
            </a:prstGeom>
          </p:spPr>
        </p:pic>
        <p:sp>
          <p:nvSpPr>
            <p:cNvPr id="72" name="文本框 71">
              <a:extLst>
                <a:ext uri="{FF2B5EF4-FFF2-40B4-BE49-F238E27FC236}">
                  <a16:creationId xmlns:a16="http://schemas.microsoft.com/office/drawing/2014/main" id="{029DC30F-A577-3765-D6F6-5681328AB439}"/>
                </a:ext>
              </a:extLst>
            </p:cNvPr>
            <p:cNvSpPr txBox="1"/>
            <p:nvPr/>
          </p:nvSpPr>
          <p:spPr bwMode="auto">
            <a:xfrm>
              <a:off x="5425783" y="5401270"/>
              <a:ext cx="154796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512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73" name="文本框 72">
              <a:extLst>
                <a:ext uri="{FF2B5EF4-FFF2-40B4-BE49-F238E27FC236}">
                  <a16:creationId xmlns:a16="http://schemas.microsoft.com/office/drawing/2014/main" id="{B7C76B73-5827-4D39-5A70-EBEEDB79A021}"/>
                </a:ext>
              </a:extLst>
            </p:cNvPr>
            <p:cNvSpPr txBox="1"/>
            <p:nvPr/>
          </p:nvSpPr>
          <p:spPr bwMode="auto">
            <a:xfrm>
              <a:off x="4607457" y="5408187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4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74" name="文本框 73">
            <a:extLst>
              <a:ext uri="{FF2B5EF4-FFF2-40B4-BE49-F238E27FC236}">
                <a16:creationId xmlns:a16="http://schemas.microsoft.com/office/drawing/2014/main" id="{9939A8CA-E5A9-4995-E537-16AB3DE2859E}"/>
              </a:ext>
            </a:extLst>
          </p:cNvPr>
          <p:cNvSpPr txBox="1"/>
          <p:nvPr/>
        </p:nvSpPr>
        <p:spPr bwMode="auto">
          <a:xfrm>
            <a:off x="4273332" y="590387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5" name="文本框 74">
            <a:extLst>
              <a:ext uri="{FF2B5EF4-FFF2-40B4-BE49-F238E27FC236}">
                <a16:creationId xmlns:a16="http://schemas.microsoft.com/office/drawing/2014/main" id="{30EBBE25-F1FA-777A-C175-36BE7E3E4B9C}"/>
              </a:ext>
            </a:extLst>
          </p:cNvPr>
          <p:cNvSpPr txBox="1"/>
          <p:nvPr/>
        </p:nvSpPr>
        <p:spPr bwMode="auto">
          <a:xfrm>
            <a:off x="4247328" y="7564988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76" name="直接连接符 75">
            <a:extLst>
              <a:ext uri="{FF2B5EF4-FFF2-40B4-BE49-F238E27FC236}">
                <a16:creationId xmlns:a16="http://schemas.microsoft.com/office/drawing/2014/main" id="{57EEA092-F334-FF4A-AA0F-A0A2DC7B54E8}"/>
              </a:ext>
            </a:extLst>
          </p:cNvPr>
          <p:cNvCxnSpPr/>
          <p:nvPr/>
        </p:nvCxnSpPr>
        <p:spPr>
          <a:xfrm>
            <a:off x="3692591" y="8488318"/>
            <a:ext cx="24073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7" name="文本框 76">
            <a:extLst>
              <a:ext uri="{FF2B5EF4-FFF2-40B4-BE49-F238E27FC236}">
                <a16:creationId xmlns:a16="http://schemas.microsoft.com/office/drawing/2014/main" id="{7E8A3D0D-4F4A-CAF1-171A-D68FC2ACC259}"/>
              </a:ext>
            </a:extLst>
          </p:cNvPr>
          <p:cNvSpPr txBox="1"/>
          <p:nvPr/>
        </p:nvSpPr>
        <p:spPr bwMode="auto">
          <a:xfrm>
            <a:off x="4745474" y="591432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8" name="文本框 77">
            <a:extLst>
              <a:ext uri="{FF2B5EF4-FFF2-40B4-BE49-F238E27FC236}">
                <a16:creationId xmlns:a16="http://schemas.microsoft.com/office/drawing/2014/main" id="{7D15D970-E0E6-FDDB-DA84-3ABAAC614042}"/>
              </a:ext>
            </a:extLst>
          </p:cNvPr>
          <p:cNvSpPr txBox="1"/>
          <p:nvPr/>
        </p:nvSpPr>
        <p:spPr bwMode="auto">
          <a:xfrm>
            <a:off x="4233812" y="843161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6" name="文本框 85">
            <a:extLst>
              <a:ext uri="{FF2B5EF4-FFF2-40B4-BE49-F238E27FC236}">
                <a16:creationId xmlns:a16="http://schemas.microsoft.com/office/drawing/2014/main" id="{6B8C81A0-9205-1AEA-4BE5-B26DD27A59DB}"/>
              </a:ext>
            </a:extLst>
          </p:cNvPr>
          <p:cNvSpPr txBox="1"/>
          <p:nvPr/>
        </p:nvSpPr>
        <p:spPr bwMode="auto">
          <a:xfrm>
            <a:off x="5260229" y="592465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5DB1AA77-AC99-0AD6-686A-C64FC8FC587D}"/>
              </a:ext>
            </a:extLst>
          </p:cNvPr>
          <p:cNvSpPr txBox="1"/>
          <p:nvPr/>
        </p:nvSpPr>
        <p:spPr bwMode="auto">
          <a:xfrm>
            <a:off x="4708073" y="843161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8" name="文本框 87">
            <a:extLst>
              <a:ext uri="{FF2B5EF4-FFF2-40B4-BE49-F238E27FC236}">
                <a16:creationId xmlns:a16="http://schemas.microsoft.com/office/drawing/2014/main" id="{11E9D7EC-0852-C87D-A379-76215FA3C29F}"/>
              </a:ext>
            </a:extLst>
          </p:cNvPr>
          <p:cNvSpPr txBox="1"/>
          <p:nvPr/>
        </p:nvSpPr>
        <p:spPr bwMode="auto">
          <a:xfrm>
            <a:off x="4623245" y="9071369"/>
            <a:ext cx="6260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89" name="直接连接符 88">
            <a:extLst>
              <a:ext uri="{FF2B5EF4-FFF2-40B4-BE49-F238E27FC236}">
                <a16:creationId xmlns:a16="http://schemas.microsoft.com/office/drawing/2014/main" id="{994D9D4A-4FC5-F30B-3CCC-9733D7101004}"/>
              </a:ext>
            </a:extLst>
          </p:cNvPr>
          <p:cNvCxnSpPr/>
          <p:nvPr/>
        </p:nvCxnSpPr>
        <p:spPr>
          <a:xfrm>
            <a:off x="3631494" y="10040212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0" name="文本框 89">
            <a:extLst>
              <a:ext uri="{FF2B5EF4-FFF2-40B4-BE49-F238E27FC236}">
                <a16:creationId xmlns:a16="http://schemas.microsoft.com/office/drawing/2014/main" id="{D3EC51C8-BCAE-B0F1-604E-E483427851DE}"/>
              </a:ext>
            </a:extLst>
          </p:cNvPr>
          <p:cNvSpPr txBox="1"/>
          <p:nvPr/>
        </p:nvSpPr>
        <p:spPr bwMode="auto">
          <a:xfrm>
            <a:off x="4712795" y="994140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1" name="文本框 90">
            <a:extLst>
              <a:ext uri="{FF2B5EF4-FFF2-40B4-BE49-F238E27FC236}">
                <a16:creationId xmlns:a16="http://schemas.microsoft.com/office/drawing/2014/main" id="{1D9E9227-6B35-DAB3-CBC3-53D50D4F5329}"/>
              </a:ext>
            </a:extLst>
          </p:cNvPr>
          <p:cNvSpPr txBox="1"/>
          <p:nvPr/>
        </p:nvSpPr>
        <p:spPr bwMode="auto">
          <a:xfrm>
            <a:off x="5201522" y="994140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2" name="文本框 91">
            <a:extLst>
              <a:ext uri="{FF2B5EF4-FFF2-40B4-BE49-F238E27FC236}">
                <a16:creationId xmlns:a16="http://schemas.microsoft.com/office/drawing/2014/main" id="{5B24A50B-B33B-0467-85F6-9943C3955225}"/>
              </a:ext>
            </a:extLst>
          </p:cNvPr>
          <p:cNvSpPr txBox="1"/>
          <p:nvPr/>
        </p:nvSpPr>
        <p:spPr bwMode="auto">
          <a:xfrm>
            <a:off x="4691878" y="10616126"/>
            <a:ext cx="10318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93" name="直接连接符 92">
            <a:extLst>
              <a:ext uri="{FF2B5EF4-FFF2-40B4-BE49-F238E27FC236}">
                <a16:creationId xmlns:a16="http://schemas.microsoft.com/office/drawing/2014/main" id="{2211F038-E06C-161F-60D1-70291E1F975B}"/>
              </a:ext>
            </a:extLst>
          </p:cNvPr>
          <p:cNvCxnSpPr/>
          <p:nvPr/>
        </p:nvCxnSpPr>
        <p:spPr>
          <a:xfrm>
            <a:off x="3631494" y="11540629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4" name="文本框 93">
            <a:extLst>
              <a:ext uri="{FF2B5EF4-FFF2-40B4-BE49-F238E27FC236}">
                <a16:creationId xmlns:a16="http://schemas.microsoft.com/office/drawing/2014/main" id="{BF811326-C1C4-E16E-B053-20951257B5CA}"/>
              </a:ext>
            </a:extLst>
          </p:cNvPr>
          <p:cNvSpPr txBox="1"/>
          <p:nvPr/>
        </p:nvSpPr>
        <p:spPr bwMode="auto">
          <a:xfrm>
            <a:off x="5182472" y="1157615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5" name="文本框 94">
            <a:extLst>
              <a:ext uri="{FF2B5EF4-FFF2-40B4-BE49-F238E27FC236}">
                <a16:creationId xmlns:a16="http://schemas.microsoft.com/office/drawing/2014/main" id="{D289AF24-100B-DCB9-DB8A-D69F30B5654F}"/>
              </a:ext>
            </a:extLst>
          </p:cNvPr>
          <p:cNvSpPr txBox="1"/>
          <p:nvPr/>
        </p:nvSpPr>
        <p:spPr bwMode="auto">
          <a:xfrm>
            <a:off x="6655069" y="6741600"/>
            <a:ext cx="15719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96" name="组合 95">
            <a:extLst>
              <a:ext uri="{FF2B5EF4-FFF2-40B4-BE49-F238E27FC236}">
                <a16:creationId xmlns:a16="http://schemas.microsoft.com/office/drawing/2014/main" id="{66D904A8-3825-75E6-A657-59232C577C75}"/>
              </a:ext>
            </a:extLst>
          </p:cNvPr>
          <p:cNvGrpSpPr/>
          <p:nvPr/>
        </p:nvGrpSpPr>
        <p:grpSpPr>
          <a:xfrm>
            <a:off x="7924800" y="7553547"/>
            <a:ext cx="2962817" cy="1754326"/>
            <a:chOff x="5858621" y="4800601"/>
            <a:chExt cx="2962817" cy="1754326"/>
          </a:xfrm>
        </p:grpSpPr>
        <p:sp>
          <p:nvSpPr>
            <p:cNvPr id="97" name="文本框 96">
              <a:extLst>
                <a:ext uri="{FF2B5EF4-FFF2-40B4-BE49-F238E27FC236}">
                  <a16:creationId xmlns:a16="http://schemas.microsoft.com/office/drawing/2014/main" id="{D208279E-9409-0DD5-C86F-6AF84857B2C8}"/>
                </a:ext>
              </a:extLst>
            </p:cNvPr>
            <p:cNvSpPr txBox="1"/>
            <p:nvPr/>
          </p:nvSpPr>
          <p:spPr>
            <a:xfrm>
              <a:off x="5943600" y="4800601"/>
              <a:ext cx="2737579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128</a:t>
              </a:r>
            </a:p>
            <a:p>
              <a:pPr algn="dist"/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4</a:t>
              </a:r>
            </a:p>
          </p:txBody>
        </p:sp>
        <p:cxnSp>
          <p:nvCxnSpPr>
            <p:cNvPr id="98" name="直接连接符 97">
              <a:extLst>
                <a:ext uri="{FF2B5EF4-FFF2-40B4-BE49-F238E27FC236}">
                  <a16:creationId xmlns:a16="http://schemas.microsoft.com/office/drawing/2014/main" id="{3618BA2C-EBA7-6660-FE4A-6CD8906CD3D4}"/>
                </a:ext>
              </a:extLst>
            </p:cNvPr>
            <p:cNvCxnSpPr/>
            <p:nvPr/>
          </p:nvCxnSpPr>
          <p:spPr>
            <a:xfrm flipV="1">
              <a:off x="5858621" y="6523422"/>
              <a:ext cx="2962817" cy="29778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99" name="文本框 98">
            <a:extLst>
              <a:ext uri="{FF2B5EF4-FFF2-40B4-BE49-F238E27FC236}">
                <a16:creationId xmlns:a16="http://schemas.microsoft.com/office/drawing/2014/main" id="{8D29AFB6-9C0E-109E-B533-0A4978DC9B3F}"/>
              </a:ext>
            </a:extLst>
          </p:cNvPr>
          <p:cNvSpPr txBox="1"/>
          <p:nvPr/>
        </p:nvSpPr>
        <p:spPr>
          <a:xfrm>
            <a:off x="9028438" y="9268216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endParaRPr lang="zh-CN" altLang="en-US" sz="5400" b="1">
              <a:latin typeface="+mn-ea"/>
            </a:endParaRPr>
          </a:p>
        </p:txBody>
      </p:sp>
      <p:grpSp>
        <p:nvGrpSpPr>
          <p:cNvPr id="100" name="组合 99">
            <a:extLst>
              <a:ext uri="{FF2B5EF4-FFF2-40B4-BE49-F238E27FC236}">
                <a16:creationId xmlns:a16="http://schemas.microsoft.com/office/drawing/2014/main" id="{FC429C65-92F0-C736-A607-F5BE61A9C527}"/>
              </a:ext>
            </a:extLst>
          </p:cNvPr>
          <p:cNvGrpSpPr/>
          <p:nvPr/>
        </p:nvGrpSpPr>
        <p:grpSpPr>
          <a:xfrm>
            <a:off x="9855700" y="8721560"/>
            <a:ext cx="906209" cy="1432056"/>
            <a:chOff x="12174957" y="5756202"/>
            <a:chExt cx="906209" cy="1432056"/>
          </a:xfrm>
        </p:grpSpPr>
        <p:sp>
          <p:nvSpPr>
            <p:cNvPr id="101" name="文本框 100">
              <a:extLst>
                <a:ext uri="{FF2B5EF4-FFF2-40B4-BE49-F238E27FC236}">
                  <a16:creationId xmlns:a16="http://schemas.microsoft.com/office/drawing/2014/main" id="{17CC6DD0-9168-200C-D976-6AFDE4C4DD50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2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102" name="文本框 101">
              <a:extLst>
                <a:ext uri="{FF2B5EF4-FFF2-40B4-BE49-F238E27FC236}">
                  <a16:creationId xmlns:a16="http://schemas.microsoft.com/office/drawing/2014/main" id="{1C031523-1D29-429C-BEA9-2B3875BD8AC4}"/>
                </a:ext>
              </a:extLst>
            </p:cNvPr>
            <p:cNvSpPr txBox="1"/>
            <p:nvPr/>
          </p:nvSpPr>
          <p:spPr>
            <a:xfrm>
              <a:off x="12174957" y="5756202"/>
              <a:ext cx="64604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3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grpSp>
        <p:nvGrpSpPr>
          <p:cNvPr id="104" name="组合 103">
            <a:extLst>
              <a:ext uri="{FF2B5EF4-FFF2-40B4-BE49-F238E27FC236}">
                <a16:creationId xmlns:a16="http://schemas.microsoft.com/office/drawing/2014/main" id="{C7B43037-C781-DF90-D2B2-495C316D57F8}"/>
              </a:ext>
            </a:extLst>
          </p:cNvPr>
          <p:cNvGrpSpPr/>
          <p:nvPr/>
        </p:nvGrpSpPr>
        <p:grpSpPr>
          <a:xfrm>
            <a:off x="9305465" y="8711625"/>
            <a:ext cx="882774" cy="1441991"/>
            <a:chOff x="12198392" y="5746267"/>
            <a:chExt cx="882774" cy="1441991"/>
          </a:xfrm>
        </p:grpSpPr>
        <p:sp>
          <p:nvSpPr>
            <p:cNvPr id="105" name="文本框 104">
              <a:extLst>
                <a:ext uri="{FF2B5EF4-FFF2-40B4-BE49-F238E27FC236}">
                  <a16:creationId xmlns:a16="http://schemas.microsoft.com/office/drawing/2014/main" id="{49821311-0B4F-E1FD-DE76-A4C95A94F6FD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106" name="文本框 105">
              <a:extLst>
                <a:ext uri="{FF2B5EF4-FFF2-40B4-BE49-F238E27FC236}">
                  <a16:creationId xmlns:a16="http://schemas.microsoft.com/office/drawing/2014/main" id="{1CF9B65C-DF8C-224C-FD4F-712A2E7773DD}"/>
                </a:ext>
              </a:extLst>
            </p:cNvPr>
            <p:cNvSpPr txBox="1"/>
            <p:nvPr/>
          </p:nvSpPr>
          <p:spPr>
            <a:xfrm>
              <a:off x="12198392" y="5746267"/>
              <a:ext cx="54419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1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sp>
        <p:nvSpPr>
          <p:cNvPr id="2" name="矩形: 圆角 1">
            <a:extLst>
              <a:ext uri="{FF2B5EF4-FFF2-40B4-BE49-F238E27FC236}">
                <a16:creationId xmlns:a16="http://schemas.microsoft.com/office/drawing/2014/main" id="{5D95E92F-5F4A-3D4E-46ED-8BC2AB9380E0}"/>
              </a:ext>
            </a:extLst>
          </p:cNvPr>
          <p:cNvSpPr/>
          <p:nvPr/>
        </p:nvSpPr>
        <p:spPr>
          <a:xfrm>
            <a:off x="12512793" y="5659419"/>
            <a:ext cx="9285001" cy="700730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578715AC-96B7-DB32-FB18-CFB123C52718}"/>
              </a:ext>
            </a:extLst>
          </p:cNvPr>
          <p:cNvGrpSpPr/>
          <p:nvPr/>
        </p:nvGrpSpPr>
        <p:grpSpPr>
          <a:xfrm>
            <a:off x="13648068" y="7244823"/>
            <a:ext cx="2518576" cy="930247"/>
            <a:chOff x="4607457" y="5401270"/>
            <a:chExt cx="2518576" cy="930247"/>
          </a:xfrm>
        </p:grpSpPr>
        <p:pic>
          <p:nvPicPr>
            <p:cNvPr id="18" name="图片 17">
              <a:extLst>
                <a:ext uri="{FF2B5EF4-FFF2-40B4-BE49-F238E27FC236}">
                  <a16:creationId xmlns:a16="http://schemas.microsoft.com/office/drawing/2014/main" id="{2A1E8E91-E554-9ACA-DED6-09D214CA1FF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1944433" cy="819912"/>
            </a:xfrm>
            <a:prstGeom prst="rect">
              <a:avLst/>
            </a:prstGeom>
          </p:spPr>
        </p:pic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78386040-B837-81EA-2D92-8D845DFAA2F9}"/>
                </a:ext>
              </a:extLst>
            </p:cNvPr>
            <p:cNvSpPr txBox="1"/>
            <p:nvPr/>
          </p:nvSpPr>
          <p:spPr bwMode="auto">
            <a:xfrm>
              <a:off x="5425783" y="5401270"/>
              <a:ext cx="1547969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680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20" name="文本框 19">
              <a:extLst>
                <a:ext uri="{FF2B5EF4-FFF2-40B4-BE49-F238E27FC236}">
                  <a16:creationId xmlns:a16="http://schemas.microsoft.com/office/drawing/2014/main" id="{D65D3B71-8A03-7261-D193-04E39C4520A9}"/>
                </a:ext>
              </a:extLst>
            </p:cNvPr>
            <p:cNvSpPr txBox="1"/>
            <p:nvPr/>
          </p:nvSpPr>
          <p:spPr bwMode="auto">
            <a:xfrm>
              <a:off x="4607457" y="5408187"/>
              <a:ext cx="868981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4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21" name="文本框 20">
            <a:extLst>
              <a:ext uri="{FF2B5EF4-FFF2-40B4-BE49-F238E27FC236}">
                <a16:creationId xmlns:a16="http://schemas.microsoft.com/office/drawing/2014/main" id="{B844AFE6-EC74-C79A-3D30-89C87228434B}"/>
              </a:ext>
            </a:extLst>
          </p:cNvPr>
          <p:cNvSpPr txBox="1"/>
          <p:nvPr/>
        </p:nvSpPr>
        <p:spPr bwMode="auto">
          <a:xfrm>
            <a:off x="14492401" y="636899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2FCB8923-0227-BA0E-63AE-303E3BEC984E}"/>
              </a:ext>
            </a:extLst>
          </p:cNvPr>
          <p:cNvSpPr txBox="1"/>
          <p:nvPr/>
        </p:nvSpPr>
        <p:spPr bwMode="auto">
          <a:xfrm>
            <a:off x="14466396" y="8030111"/>
            <a:ext cx="48089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27" name="直接连接符 26">
            <a:extLst>
              <a:ext uri="{FF2B5EF4-FFF2-40B4-BE49-F238E27FC236}">
                <a16:creationId xmlns:a16="http://schemas.microsoft.com/office/drawing/2014/main" id="{2394D0FA-23C1-7795-B517-3101A5FBD6F6}"/>
              </a:ext>
            </a:extLst>
          </p:cNvPr>
          <p:cNvCxnSpPr/>
          <p:nvPr/>
        </p:nvCxnSpPr>
        <p:spPr>
          <a:xfrm>
            <a:off x="13911659" y="8953441"/>
            <a:ext cx="24073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文本框 27">
            <a:extLst>
              <a:ext uri="{FF2B5EF4-FFF2-40B4-BE49-F238E27FC236}">
                <a16:creationId xmlns:a16="http://schemas.microsoft.com/office/drawing/2014/main" id="{426F91C2-4FB3-6225-010E-B0C8C5EB513B}"/>
              </a:ext>
            </a:extLst>
          </p:cNvPr>
          <p:cNvSpPr txBox="1"/>
          <p:nvPr/>
        </p:nvSpPr>
        <p:spPr bwMode="auto">
          <a:xfrm>
            <a:off x="14964542" y="637944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2EFAC398-A7AD-B903-95B4-8C289F6D4780}"/>
              </a:ext>
            </a:extLst>
          </p:cNvPr>
          <p:cNvSpPr txBox="1"/>
          <p:nvPr/>
        </p:nvSpPr>
        <p:spPr bwMode="auto">
          <a:xfrm>
            <a:off x="14912039" y="887917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FA2217E2-974B-164B-F7AE-DCAFE70B6941}"/>
              </a:ext>
            </a:extLst>
          </p:cNvPr>
          <p:cNvSpPr txBox="1"/>
          <p:nvPr/>
        </p:nvSpPr>
        <p:spPr bwMode="auto">
          <a:xfrm>
            <a:off x="14393458" y="9518928"/>
            <a:ext cx="105983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28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31" name="直接连接符 30">
            <a:extLst>
              <a:ext uri="{FF2B5EF4-FFF2-40B4-BE49-F238E27FC236}">
                <a16:creationId xmlns:a16="http://schemas.microsoft.com/office/drawing/2014/main" id="{C873BFB4-7CF2-17E1-5FB4-1D02C334FD5F}"/>
              </a:ext>
            </a:extLst>
          </p:cNvPr>
          <p:cNvCxnSpPr/>
          <p:nvPr/>
        </p:nvCxnSpPr>
        <p:spPr>
          <a:xfrm>
            <a:off x="13835459" y="10487771"/>
            <a:ext cx="24835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文本框 31">
            <a:extLst>
              <a:ext uri="{FF2B5EF4-FFF2-40B4-BE49-F238E27FC236}">
                <a16:creationId xmlns:a16="http://schemas.microsoft.com/office/drawing/2014/main" id="{59673B05-1297-A48C-0045-E046C18CCE88}"/>
              </a:ext>
            </a:extLst>
          </p:cNvPr>
          <p:cNvSpPr txBox="1"/>
          <p:nvPr/>
        </p:nvSpPr>
        <p:spPr bwMode="auto">
          <a:xfrm>
            <a:off x="14916759" y="10388962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E7F04587-8607-BC6E-F7FB-9E2776D7CEEA}"/>
              </a:ext>
            </a:extLst>
          </p:cNvPr>
          <p:cNvSpPr txBox="1"/>
          <p:nvPr/>
        </p:nvSpPr>
        <p:spPr bwMode="auto">
          <a:xfrm>
            <a:off x="14436217" y="8868393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4" name="文本框 33">
            <a:extLst>
              <a:ext uri="{FF2B5EF4-FFF2-40B4-BE49-F238E27FC236}">
                <a16:creationId xmlns:a16="http://schemas.microsoft.com/office/drawing/2014/main" id="{A7D77F89-4BDA-6034-D6EE-2447FA772FA1}"/>
              </a:ext>
            </a:extLst>
          </p:cNvPr>
          <p:cNvSpPr txBox="1"/>
          <p:nvPr/>
        </p:nvSpPr>
        <p:spPr bwMode="auto">
          <a:xfrm>
            <a:off x="15479297" y="6389779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51506C0B-9A6E-2228-F369-ECA6BA454180}"/>
              </a:ext>
            </a:extLst>
          </p:cNvPr>
          <p:cNvSpPr txBox="1"/>
          <p:nvPr/>
        </p:nvSpPr>
        <p:spPr bwMode="auto">
          <a:xfrm>
            <a:off x="17065796" y="6646350"/>
            <a:ext cx="15719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验算：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3E9CF86C-21A6-AC57-BF93-6B662688B622}"/>
              </a:ext>
            </a:extLst>
          </p:cNvPr>
          <p:cNvGrpSpPr/>
          <p:nvPr/>
        </p:nvGrpSpPr>
        <p:grpSpPr>
          <a:xfrm>
            <a:off x="18313612" y="7497244"/>
            <a:ext cx="2649825" cy="1754326"/>
            <a:chOff x="5943600" y="4800601"/>
            <a:chExt cx="2649825" cy="1754326"/>
          </a:xfrm>
        </p:grpSpPr>
        <p:sp>
          <p:nvSpPr>
            <p:cNvPr id="37" name="文本框 36">
              <a:extLst>
                <a:ext uri="{FF2B5EF4-FFF2-40B4-BE49-F238E27FC236}">
                  <a16:creationId xmlns:a16="http://schemas.microsoft.com/office/drawing/2014/main" id="{1B305F95-9DEF-A68F-593D-3B6CACF2075E}"/>
                </a:ext>
              </a:extLst>
            </p:cNvPr>
            <p:cNvSpPr txBox="1"/>
            <p:nvPr/>
          </p:nvSpPr>
          <p:spPr>
            <a:xfrm>
              <a:off x="5943600" y="4800601"/>
              <a:ext cx="2649825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   </a:t>
              </a:r>
              <a:r>
                <a:rPr lang="en-US" altLang="zh-CN" sz="5400" b="1" kern="1600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170</a:t>
              </a:r>
              <a:endParaRPr lang="en-US" altLang="zh-CN" sz="4800" b="1" spc="600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endParaRPr>
            </a:p>
            <a:p>
              <a:r>
                <a:rPr lang="en-US" altLang="zh-CN" sz="48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×  </a:t>
              </a:r>
              <a:r>
                <a:rPr lang="en-US" altLang="zh-CN" sz="5400" b="1" spc="600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4  </a:t>
              </a:r>
            </a:p>
          </p:txBody>
        </p:sp>
        <p:cxnSp>
          <p:nvCxnSpPr>
            <p:cNvPr id="38" name="直接连接符 37">
              <a:extLst>
                <a:ext uri="{FF2B5EF4-FFF2-40B4-BE49-F238E27FC236}">
                  <a16:creationId xmlns:a16="http://schemas.microsoft.com/office/drawing/2014/main" id="{DA841D06-39E6-1C53-4750-0CC9212A2753}"/>
                </a:ext>
              </a:extLst>
            </p:cNvPr>
            <p:cNvCxnSpPr/>
            <p:nvPr/>
          </p:nvCxnSpPr>
          <p:spPr>
            <a:xfrm flipV="1">
              <a:off x="6131110" y="6528251"/>
              <a:ext cx="2462315" cy="24949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组合 40">
            <a:extLst>
              <a:ext uri="{FF2B5EF4-FFF2-40B4-BE49-F238E27FC236}">
                <a16:creationId xmlns:a16="http://schemas.microsoft.com/office/drawing/2014/main" id="{3AB8588B-8DDF-1EC6-5D40-AB6F5200D702}"/>
              </a:ext>
            </a:extLst>
          </p:cNvPr>
          <p:cNvGrpSpPr/>
          <p:nvPr/>
        </p:nvGrpSpPr>
        <p:grpSpPr>
          <a:xfrm>
            <a:off x="19507200" y="8610600"/>
            <a:ext cx="990600" cy="1441991"/>
            <a:chOff x="12090566" y="5746267"/>
            <a:chExt cx="990600" cy="1441991"/>
          </a:xfrm>
        </p:grpSpPr>
        <p:sp>
          <p:nvSpPr>
            <p:cNvPr id="42" name="文本框 41">
              <a:extLst>
                <a:ext uri="{FF2B5EF4-FFF2-40B4-BE49-F238E27FC236}">
                  <a16:creationId xmlns:a16="http://schemas.microsoft.com/office/drawing/2014/main" id="{6AE503E7-5E9A-8F8D-D78E-8B178EF94BFB}"/>
                </a:ext>
              </a:extLst>
            </p:cNvPr>
            <p:cNvSpPr txBox="1"/>
            <p:nvPr/>
          </p:nvSpPr>
          <p:spPr>
            <a:xfrm>
              <a:off x="12435124" y="6264928"/>
              <a:ext cx="6460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 b="1">
                  <a:ln w="18415" cmpd="sng">
                    <a:noFill/>
                    <a:prstDash val="solid"/>
                  </a:ln>
                  <a:latin typeface="+mn-ea"/>
                  <a:cs typeface="思源黑体 CN Light" panose="020b0300000000000000" charset="-122"/>
                  <a:sym typeface="+mn-lt"/>
                </a:rPr>
                <a:t>8</a:t>
              </a:r>
              <a:endParaRPr lang="zh-CN" altLang="en-US" sz="5400" b="1">
                <a:latin typeface="+mn-ea"/>
              </a:endParaRPr>
            </a:p>
          </p:txBody>
        </p:sp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id="{FA1DB1DF-D027-4C91-8CA3-60DF3589C8D5}"/>
                </a:ext>
              </a:extLst>
            </p:cNvPr>
            <p:cNvSpPr txBox="1"/>
            <p:nvPr/>
          </p:nvSpPr>
          <p:spPr>
            <a:xfrm>
              <a:off x="12090566" y="5746267"/>
              <a:ext cx="54419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</a:rPr>
                <a:t>2</a:t>
              </a:r>
              <a:endParaRPr lang="zh-CN" altLang="en-US" sz="3200" b="1">
                <a:solidFill>
                  <a:srgbClr val="FF0000"/>
                </a:solidFill>
                <a:latin typeface="+mn-ea"/>
              </a:endParaRPr>
            </a:p>
          </p:txBody>
        </p:sp>
      </p:grpSp>
      <p:sp>
        <p:nvSpPr>
          <p:cNvPr id="44" name="文本框 43">
            <a:extLst>
              <a:ext uri="{FF2B5EF4-FFF2-40B4-BE49-F238E27FC236}">
                <a16:creationId xmlns:a16="http://schemas.microsoft.com/office/drawing/2014/main" id="{A077AB55-67BF-AC73-E8CC-1C2BB117317D}"/>
              </a:ext>
            </a:extLst>
          </p:cNvPr>
          <p:cNvSpPr txBox="1"/>
          <p:nvPr/>
        </p:nvSpPr>
        <p:spPr>
          <a:xfrm>
            <a:off x="19356457" y="9135070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endParaRPr lang="zh-CN" altLang="en-US" sz="5400" b="1">
              <a:latin typeface="+mn-ea"/>
            </a:endParaRP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id="{9A53A545-1589-D5F0-C216-23A7ED0F4BD8}"/>
              </a:ext>
            </a:extLst>
          </p:cNvPr>
          <p:cNvSpPr txBox="1"/>
          <p:nvPr/>
        </p:nvSpPr>
        <p:spPr>
          <a:xfrm>
            <a:off x="20365552" y="9129261"/>
            <a:ext cx="6460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0</a:t>
            </a:r>
            <a:endParaRPr lang="zh-CN" altLang="en-US" sz="5400" b="1">
              <a:latin typeface="+mn-ea"/>
            </a:endParaRPr>
          </a:p>
        </p:txBody>
      </p:sp>
      <p:sp>
        <p:nvSpPr>
          <p:cNvPr id="46" name="文本框 45">
            <a:extLst>
              <a:ext uri="{FF2B5EF4-FFF2-40B4-BE49-F238E27FC236}">
                <a16:creationId xmlns:a16="http://schemas.microsoft.com/office/drawing/2014/main" id="{20B9EAB2-21BD-9F80-A45A-C9E58FB19028}"/>
              </a:ext>
            </a:extLst>
          </p:cNvPr>
          <p:cNvSpPr txBox="1"/>
          <p:nvPr/>
        </p:nvSpPr>
        <p:spPr bwMode="auto">
          <a:xfrm>
            <a:off x="18550027" y="4504826"/>
            <a:ext cx="12996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170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2422604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 nodeType="clickPar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 nodeType="clickPar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 nodeType="clickPar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 nodeType="clickPar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 nodeType="clickPar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1"/>
      <p:bldP spid="74" grpId="1"/>
      <p:bldP spid="75" grpId="1"/>
      <p:bldP spid="77" grpId="1"/>
      <p:bldP spid="78" grpId="1"/>
      <p:bldP spid="86" grpId="1"/>
      <p:bldP spid="87" grpId="1"/>
      <p:bldP spid="88" grpId="1"/>
      <p:bldP spid="90" grpId="1"/>
      <p:bldP spid="91" grpId="1"/>
      <p:bldP spid="92" grpId="1"/>
      <p:bldP spid="94" grpId="1"/>
      <p:bldP spid="95" grpId="1"/>
      <p:bldP spid="99" grpId="0"/>
      <p:bldP spid="2" grpId="0"/>
      <p:bldP spid="21" grpId="1"/>
      <p:bldP spid="26" grpId="1"/>
      <p:bldP spid="28" grpId="1"/>
      <p:bldP spid="29" grpId="1"/>
      <p:bldP spid="30" grpId="1"/>
      <p:bldP spid="32" grpId="1"/>
      <p:bldP spid="33" grpId="1"/>
      <p:bldP spid="34" grpId="1"/>
      <p:bldP spid="35" grpId="1"/>
      <p:bldP spid="44" grpId="0"/>
      <p:bldP spid="45" grpId="0"/>
      <p:bldP spid="46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3114000" cy="12446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https://d.book118.com/548113014072006037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黑体</vt:lpstr>
      <vt:lpstr>思源黑体 CN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2024-09-17T09:55:38.050</cp:lastPrinted>
  <dcterms:created xsi:type="dcterms:W3CDTF">2024-09-17T01:55:38Z</dcterms:created>
  <dcterms:modified xsi:type="dcterms:W3CDTF">2024-09-17T01:55:40Z</dcterms:modified>
</cp:coreProperties>
</file>