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E3CE8-D9F4-4235-9F53-A8DFA4B09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637F4-525B-4155-9859-38C39DA7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72BA1-9872-4DAC-9018-77B1D6DD9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44814-8546-4419-BB4D-4D9F66E0B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EB67D-9852-43E9-A95B-7AD571882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F7214-566F-454F-9239-853E864BE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8F323C-599B-4639-B0EC-F30E83239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42E53-0CDF-4ED5-A680-F9022C5E8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9EFEE-FA75-4415-9664-18BFDC95A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FABFC-D5E1-4736-9308-8E201876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0AFBC-62CB-4F4E-9A55-9E0C2BB8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310406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《编会计学》ppt课件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会计职业道德与法规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会计学是一门研究企业经济业务活动的学科，其特点包括客观性、准确性、可验证性和规范性。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是一门以货币为主要计量单位，运用一系列专门的方法和程序，对企业经济业务活动进行连续、系统、全面、综合的反映和监督的学科。它通过确认、计量、记录和报告等程序，提供有关企业财务状况、经营成果和现金流量的信息，为企业的决策和管理提供重要的数据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会计学的发展经历了古代会计、近代会计和现代会计三个阶段，随着经济的发展和科技的进步，会计学也在不断完善和演变。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学的历史源远流长，可以追溯到古代的简单记帐。随着经济的发展和商业活动的繁荣，会计学逐渐发展成为一门独立的学科。近代会计学的发展以复式记账法的出现为标志，它使得会计记录更加准确和完整。现代会计学则更加注重信息的披露和透明度，同时科技的进步也推动了会计电算化、管理会计等新兴领域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会计学在各个领域都有广泛的应用，包括企业、政府机构、非营利组织等。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中，会计学是企业管理的重要组成部分，涉及到财务管理、成本核算、预算管理等多个方面。在政府机构中，会计学用于规范财政收支、预算执行等方面的管理。在非营利组织中，会计学则用于规范资金使用和披露相关信息。此外，随着国际化和全球化的发展，国际会计和涉外会计也越来越受到重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资产、负债、所有者权益、收入、费用和利润，是构成财务报表的基本框架。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对会计要素的具体分类，是账务处理的基础，如现金、银行存款、存货等。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会计要素与会计科目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记录经济业务、明确经济责任的书面证明，是记账的依据，如发票、收据等。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系统记录和反映经济业务的重要工具，如总账、明细账等。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会计凭证与会计账簿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会计账簿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会计凭证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会计报表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反映企业财务状况、经营成果和现金流量的文件，如资产负债表、利润表等。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通过比较、比率分析等方法，对报表数据进行深度解读，以评估企业的经营状况和预测未来趋势。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会计报表的编制与分析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85" r="171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647" r="664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资产核算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固定资产的初始计量、折旧方法、后续支出及处置的会计处理。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无形资产的初始计量、摊销及处置的会计处理。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存货、应收账款、预付账款等流动资产的会计处理。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长期股权投资、交易性金融资产等投资性资产的会计处理。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固定资产核算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无形资产核算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流动资产核算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投资性资产核算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长期负债核算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长期借款、应付债券等长期负债的会计处理。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递延所得税负债核算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递延所得税负债的确认与计量。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流动负债核算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短期借款、应付账款、预收账款等流动负债的会计处理。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负债核算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股本的发行、增减变动及股票回购的会计处理。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股本核算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资本公积的形成及转增股本的会计处理。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资本公积核算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盈余公积的提取及使用。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盈余公积核算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所有者权益核算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https://d.book118.com/548113104061006037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2024-09-17T07:12:14.176</cp:lastPrinted>
  <dcterms:created xsi:type="dcterms:W3CDTF">2024-09-16T23:12:14Z</dcterms:created>
  <dcterms:modified xsi:type="dcterms:W3CDTF">2024-09-16T23:12:16Z</dcterms:modified>
</cp:coreProperties>
</file>