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BC0AA3-4E2B-4975-9444-D99EA54B1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E3FEC-F6B0-4E57-9E85-7A1B72092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2C6A8A-D086-4701-AB19-4D4BC84DC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981D11-5DC9-467D-BDA0-CF51B307C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7DE437-5F78-4319-ACEC-75D07C5D19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B1597A-CF25-4603-A635-E2379459BE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8AB259-1C37-4D6C-AF3F-2D2FB1E8E1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2E9FD1-C0F8-4893-BFB8-FD08B0E9AF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ACFDDF-C98F-4B67-9D97-0764E0876A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6FF683-8B59-40A4-B758-983CB6EE9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CD913-2E34-4DB0-9E70-120165FCD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1312012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生理学与疾病的关系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生理学基础概念及功能</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疾病发生原因及分类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生理学在疾病诊断和治疗中应用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常见疾病与生理变化关系探讨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预防保健策略及实践建议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总结：深入理解生理学与疾病关系，提高防治水平</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生理学基础概念及功能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研究生物体正常生命活动规律的科学，包括生物体各个组成部分的功能以及这些部分在整体生命活动中的相互作用。</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从细胞、组织、器官到系统水平，探讨生物体的各种生理功能及其机制。</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生理学的定义</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生理学的研究对象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循环系统</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负责输送血液，为身体各部分提供氧气和营养物质，同时带走代谢废物。</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呼吸系统</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吸入氧气，排出二氧化碳，实现气体交换。</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消化系统</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将食物分解为小分子物质，吸收营养，排出食物残渣。</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泌尿系统</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排出代谢废物和多余水分，维持体内水、电解质平衡。</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神经系统</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感知内外环境变化，调节和协调各器官系统的活动，维持生命活动的正常进行。</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免疫系统</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识别和清除入侵的病原体和异常细胞，维持机体内环境的稳定。</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人体各系统生理功能概述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指生物体在内外环境变化时，通过自身调节机制使各器官系统功能保持相对稳定的状态。</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包括神经调节、体液调节和自身调节三种方式。神经调节通过反射弧实现快速而精确的调节；体液调节通过激素等化学物质实现广泛而持久的调节；自身调节是组织细胞对环境变化的一种适应性反应。这些调节机制相互协调，共同维持生理平衡。</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生理平衡的概念</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调节机制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生理平衡及其调节机制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疾病发生原因及分类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350" b="17350"/>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遗传因素</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某些疾病具有家族聚集性，如高血压、糖尿病等，遗传因素在疾病发生中起重要作用。</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基因突变</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基因突变可引起蛋白质结构和功能的异常，从而导致疾病的发生，如镰状细胞贫血、囊性纤维化等。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遗传因素与基因突变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包括自然环境和社会环境，如气候、地理位置、社会经济状况等，可影响疾病的发生和发展。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不良的生活方式，如吸烟、酗酒、缺乏运动、不健康的饮食等，是许多疾病的重要诱因。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环境因素与生活方式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生活方式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环境因素</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感染性疾病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由病原体（如细菌、病毒、真菌等）引起的疾病，如感冒、肺炎、艾滋病等。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非感染性疾病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非病原体引起的疾病，包括遗传性疾病、代谢性疾病、免疫性疾病等，如糖尿病、风湿性关节炎、癌症等。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感染性疾病与非感染性疾病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生理学在疾病诊断和治疗中应用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临床表现与生理指标异常关系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症状与体征</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疾病引起的机体异常反应，如疼痛、发热、呕吐等，与生理功能的紊乱密切相关。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生理指标异常</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疾病状态下，机体的生理指标如心率、血压、血糖、体温等可能发生变化，这些异常指标为疾病的诊断和治疗提供了重要依据。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022" b="1702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体格检查</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通过观察、触诊、叩诊等手段，检查患者的身体状况，发现潜在的生理异常和疾病迹象。</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实验室检查</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利用生物化学、免疫学等方法，检测血液、尿液等样本中的生理指标，辅助诊断疾病。</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影像学检查</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借助X线、CT、MRI等影像技术，观察机体内部结构和生理功能，为疾病的定位和定性提供依据。</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诊断方法及其原理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https://d.book118.com/548113120127006045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2024-09-26T12:44:43.242</cp:lastPrinted>
  <dcterms:created xsi:type="dcterms:W3CDTF">2024-09-26T04:44:43Z</dcterms:created>
  <dcterms:modified xsi:type="dcterms:W3CDTF">2024-09-26T04:44:45Z</dcterms:modified>
</cp:coreProperties>
</file>