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0A10E-6DA7-4C7B-9372-159F0EBEC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312112-9E89-49E9-9D90-3D4EF865E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624DD4-8348-4BB2-A51C-91A7BC3035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DB1607-C5B5-49CD-A3A4-037BE98C4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07A47A-2B23-482F-A081-6DCB7CF6C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9C93DE-4093-48F6-AE88-53F87B184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EE9855-DD25-4742-8950-75C79878D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B6AE92-B589-435A-9189-10F71E785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B28C78-838F-4929-BADC-1F52C37F1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244291-24E9-45E4-A1BB-B08DDFD12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4E6D22-5550-4B73-9FFA-110F636CD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11403500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2024机关爱卫知识讲座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机关爱卫工作的重要性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机关爱卫工作的基本要求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机关爱卫工作的具体措施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机关爱卫工作的创新与发展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机关爱卫工作的典型案例分享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机关爱卫工作的重要性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卫生设施的维护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确保卫生间等公共卫生设施的清洁、卫生，提供充足的卫生纸、洗手液等基本用品。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保持机关办公环境整洁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定期清扫、整理办公区域，保持室内空气清新，营造一个舒适、卫生的工作环境。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对各类垃圾进行分类投放，定期清运，减少对环境的污染。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提高机关环境卫生质量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组织机关工作人员进行定期健康检查，及时发现并预防疾病。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定期开展健康检查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833" r="17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防疫与消毒工作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健康教育与促进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667" r="11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加强防疫宣传，定期对办公区域进行消毒处理，确保员工健康安全。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开展健康知识讲座和培训，提高员工健康素养和自我保健能力。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保障机关工作人员健康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92" r="2079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文明办公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倡导文明办公，规范员工行为，树立良好的机关形象。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公益活动参与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组织员工参与各类公益活动，增强社会责任感和奉献精神。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文化氛围营造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建设积极向上的机关文化，开展丰富多彩的文化活动，提高员工凝聚力和归属感。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提升机关形象和精神文明建设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机关爱卫工作的基本要求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保持办公区域、会议室、走廊等公共区域的卫生清洁，定期清扫地面、擦拭桌面和窗户。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日常清洁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定期检查并清理卫生死角，如墙角、柜子后面等，以防止细菌滋生。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卫生死角的清理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及时清理垃圾，保持垃圾桶的清洁，避免垃圾堆积。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垃圾处理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卫生清洁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对公共区域、办公用品、门把手等高频接触的物体表面进行定期消毒。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083" r="1608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定期消毒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制定防疫预案，加强员工健康监测，配备必要的防疫物资，如口罩、洗手液等。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防疫措施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在疫情发生时，采取有效措施，如封闭隔离、通风换气、减少人员聚集等，以降低疫情传播风险。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疫情应对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消毒防疫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根据垃圾分类标准，将可回收物、有害垃圾、湿垃圾和干垃圾分别投放至相应的垃圾桶。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分类投放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对各类垃圾进行分类处理，可回收物进行回收利用，有害垃圾进行无害化处理，湿垃圾进行堆肥或焚烧发电，干垃圾进行填埋或焚烧。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加强员工对垃圾分类的认识和意识，提高垃圾分类的参与度和准确率。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292" r="1329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垃圾分类与处理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宣传形式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通过海报、宣传册、微信公众号等多种形式进行宣传，使宣传内容更加生动有趣。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培训教育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定期开展卫生与健康方面的培训教育活动，提高员工的卫生意识和健康素养。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宣传卫生知识、防疫知识、健康生活方式等，提高员工的健康素养和自我保护能力。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健康宣传与教育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机关爱卫工作的具体措施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https://d.book118.com/548114035004006030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2024-09-06T04:01:43.938</cp:lastPrinted>
  <dcterms:created xsi:type="dcterms:W3CDTF">2024-09-05T20:01:43Z</dcterms:created>
  <dcterms:modified xsi:type="dcterms:W3CDTF">2024-09-05T20:01:45Z</dcterms:modified>
</cp:coreProperties>
</file>