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8F8C43-5DBB-43BE-869F-897B569A4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8236A-AA93-43D9-BE82-4262D345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0B9DC-7AF1-40AE-A4CA-CCBD2B8FE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68B08-9A77-4B91-8B27-77DBEB2EB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B78D39-A7B2-409A-8CEE-CC568CEBE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60143D-4E9A-4A57-828F-56C41A138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3F77E2-260D-443A-B24A-E551ADA12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E0612-6AE8-43E6-B94D-6A008622D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2F2FB-2505-4279-B8E6-DD0D17B43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F0809-6E7C-4DC3-9416-8604A056E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13650-6707-4499-B385-E45388F2C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11603310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安全教育预防溺水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安全教育预防溺水措施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安全教育预防溺水案例分析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安全教育预防溺水未来展望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449" b="64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451" b="22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840" b="5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通过安全教育，人们可以了解潜在的危险和风险，提高对安全问题的重视程度，从而避免意外事故的发生。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减少伤害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安全教育有助于人们掌握应对突发情况的知识和技能，在遇到危险时能够迅速采取正确的行动，减少伤害程度。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安全问题关系到每个人的生命财产安全，加强安全教育有助于维护社会稳定和公共安全。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通过教育和宣传，使人们认识到安全的重要性，提高自我保护意识。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083" r="2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掌握安全知识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培养安全习惯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583" r="22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传授关于交通安全、消防安全、食品安全等方面的知识，使人们了解如何预防危险和应对突发情况。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通过教育和引导，帮助人们养成良好的安全习惯，在日常生活中时刻关注安全问题。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298" r="1929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家长应该加强对孩子的安全教育，从小培养孩子的安全意识和自我保护能力。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学校应该将安全教育纳入课程体系，通过课堂教育、演练等形式提高学生的安全意识和应对能力。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政府和社会组织应该加强安全教育的宣传工作，通过公益广告、宣传活动等形式提高公众的安全意识。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利用互联网平台和社交媒体开展安全教育，方便快捷地传播安全知识和技能。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互联网教育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安全教育的实施方式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缺乏对溺水危险性的认识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许多人可能认为溺水只发生在游泳池、河流等明显危险区域，而忽略了家中浴缸、水桶等常见但同样危险的地方。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对自救和救援技能掌握不足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不了解如何正确应对溺水情况，缺乏基本的自救和救援技能，增加了溺水的风险。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00" r="230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719" r="22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监护人疏忽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在看护儿童时，由于疏忽或分心，未能时刻关注孩子的安全，导致孩子在无人看护的情况下接近水源。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忽视警告标志和安全设施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在公共场所或危险区域，未能注意安全警示标志，或忽视安全设施的使用，如泳池边的防滑措施。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疏忽大意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958" r="6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在河边、池塘等地方行走或玩耍时，因地面湿滑、不慎跌入水中。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不幸跌入水中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遇到突发的洪水、水坝放水等情况，来不及躲避而溺水。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突发洪水等自然灾害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意外事件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425" r="224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16" r="1961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401" r="284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在遇到溺水情况时，由于不会游泳或游泳技能不足，无法有效自救或救援他人。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不会游泳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在救援过程中，由于缺乏正确的救援技巧和经验，可能加剧溺水者的危险。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救援方法不当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缺乏救援技能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安全教育预防溺水措施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https://d.book118.com/548116033100006035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2024-09-14T12:04:08.709</cp:lastPrinted>
  <dcterms:created xsi:type="dcterms:W3CDTF">2024-09-14T04:04:08Z</dcterms:created>
  <dcterms:modified xsi:type="dcterms:W3CDTF">2024-09-14T04:04:10Z</dcterms:modified>
</cp:coreProperties>
</file>