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76DF8-E29F-4591-A351-390C06F9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161D-392F-48C2-8A73-EEB05454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6C298-A4E2-4B88-9CC4-08834515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A1165-FA9A-45A9-BB16-0A9226B5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9083E-8EE9-4AAD-B813-783F805A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4E2C0-DE53-48E9-8B40-3120B087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4E0DB-9A19-4832-9168-1E16FC362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F6D19-468F-46AC-BD96-DCECA1DC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8B30B-4E8F-441D-B42A-BAD3CE94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90F28-C975-4CA9-8AC3-A6DA67A7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5BE7C-18E2-434C-924A-2BA71859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606307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常见美白成分解析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常见美白成分概述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维生素C及其衍生物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熊果苷类成分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酸类成分（如水杨酸、果酸）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植物提取物类成分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其他新型美白成分介绍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常见美白成分概述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042" b="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美白成分的作用机制多种多样，包括抑制酪氨酸酶的活性、阻断黑色素生成途径、还原已形成的黑色素等。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美白成分是指能够抑制黑色素的形成、加速黑色素的代谢或还原已形成的黑色素，从而达到美白肌肤效果的物质。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美白成分在化妆品中广泛应用，是美白产品发挥功效的核心要素。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美白成分定义与作用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随着消费者对美白需求的不断增加，美白成分市场呈现出快速增长的趋势。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消费者对美白产品的安全性和有效性要求越来越高，推动美白成分向更加天然、安全、高效的方向发展。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未来，美白成分的研发将更加注重环保和可持续发展，同时，个性化美白和精准美白将成为新的发展趋势。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849" b="19849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768" r="2176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其他美白成分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包括传明酸（也被称为氨甲环酸）、壬二酸（也被称为杜鹃花酸）、果酸等，这些成分在美白产品中也有广泛应用，具有各自独特的美白机制和效果。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维生素C及其衍生物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具有强大的抗氧化作用，能够还原已形成的黑色素，同时抑制黑色素的形成，是常见的美白成分之一。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熊果苷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能够抑制酪氨酸酶的活性，从而减少黑色素的形成，对雀斑、黄褐斑等色素沉积有改善作用。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能够有效抑制酪氨酸酶的活性，阻断黑色素的生成，同时促进表皮细胞的更新，使肌肤更加白皙透亮。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美白成分分类与特点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维生素C及其衍生物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维生素C美白原理及效果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维生素C（抗坏血酸）能够抑制酪氨酸酶的活性，从而减少黑色素的形成，达到美白淡斑的效果。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长期使用含有维生素C的护肤品，可以提亮肤色，淡化色斑，改善肌肤暗沉。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5" b="25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维生素C衍生物包括抗坏血酸磷酸酯镁、抗坏血酸葡糖苷等，这些成分在稳定性、渗透性等方面优于纯维生素C。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维生素C衍生物能够更好地被皮肤吸收，发挥美白效果，同时减少了对皮肤的刺激。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维生素C衍生物种类与优势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使用含有维生素C或其衍生物的护肤品时，需要注意产品的保存方式和有效期，避免阳光直射和高温环境。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维生素C是安全的成分，但部分人可能会出现轻微的刺激、发红等不适感。如果出现过敏症状，应立即停止使用并咨询专业医生。此外，高浓度的维生素C可能会对皮肤产生刺激，因此建议从低浓度开始使用，逐渐建立皮肤耐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使用注意事项及副作用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熊果苷类成分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5" r="147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抑制黑色素生成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熊果苷能够抑制酪氨酸酶的活性，从而减少黑色素的生成，达到美白肌肤的效果。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淡化已有黑色素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熊果苷还能够加速黑色素的分解和代谢，从而淡化肌肤已有的黑色素，使肌肤更加明亮。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抗氧化作用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熊果苷具有较强的抗氧化作用，能够清除自由基，保护肌肤细胞不受损伤，从而延缓肌肤衰老。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熊果苷类成分美白原理及效果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美白效果较强，但稳定性相对较差，需要避光保存。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α-熊果苷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美白效果较α-熊果苷略逊一筹，但稳定性较好，更容易被肌肤吸收。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β-熊果苷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是一种新型的熊果苷成分，具有更好的美白效果和更高的稳定性，是未来的发展趋势。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D-熊果苷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不同类型熊果苷比较与选择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https://d.book118.com/548116063074006033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2024-09-11T14:29:52.966</cp:lastPrinted>
  <dcterms:created xsi:type="dcterms:W3CDTF">2024-09-11T06:29:52Z</dcterms:created>
  <dcterms:modified xsi:type="dcterms:W3CDTF">2024-09-11T06:29:55Z</dcterms:modified>
</cp:coreProperties>
</file>