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5798A4-AFA5-4EBC-B543-8F9C200D4D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9503A8-9AE3-4149-9B2F-8E163D41E1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1664F0-340F-4BCD-A631-5B67423774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7C142E-3D6F-45F4-898C-B26BC6B9FF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103F8E-299C-465F-AA2A-236300734D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515158-DB08-4DD2-A8A8-F0ABB6BB35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6A2CD9-ED37-4A38-8228-196C862813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3DE4CC-FEE9-4211-B8AC-56ADF69B10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201C9C-FA2F-4370-9B09-438FF8F444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72920C-1BF4-46E5-A8A0-CA42F61CAE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1DD94C-DF1C-4BEB-B885-ED849F7DE5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1161071430060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solidFill>
                <a:latin typeface="Microsoft Yahei"/>
                <a:ea typeface="Microsoft Yahei"/>
                <a:cs typeface="Microsoft Yahei"/>
              </a:rPr>
              <a:t>述职报告写作指导素材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述职报告基本概念与重要性</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述职报告结构梳理与优化建议</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关键内容提炼与表达技巧分享</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格式化要求及排版调整技巧指导</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述职报告范例解析与借鉴价值探讨</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述职报告写作过程中注意事项提醒</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solidFill>
                <a:latin typeface="Microsoft Yahei"/>
                <a:ea typeface="Microsoft Yahei"/>
                <a:cs typeface="Microsoft Yahei"/>
              </a:rPr>
              <a:t>CONTENTS</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述职报告基本概念与重要性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36" b="22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述职报告是指一个组织或个人在一定时期内履行职责、完成任务后，向上级领导或相关方面进行汇报的一种文书形式。</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通过述职报告，可以向上级领导和相关方面展示自己的工作成果和经验，反映问题和不足，提出改进措施和发展方向，以获得更多的支持和指导。</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定义及作用</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作用</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2"/>
          <a:srcRect l="12413" r="1241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述职报告应客观、真实地反映自己的工作情况和成果，不夸大、不缩小、不歪曲事实。</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实事求是</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针对自己在工作中的重点、难点和亮点进行阐述，突出自己的贡献和价值。</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突出重点</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尽量使用具体的数据和事实来支撑自己的观点和结论，增强说服力。</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数据支撑</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述职报告应结构清晰、层次分明、语言简练、表达准确，避免出现过多的专业术语和晦涩难懂的表述。</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表达清晰</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写作原则与要求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误区一</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把述职报告写成工作总结。述职报告和工作总结虽然有一定的联系，但侧重点不同。工作总结主要是对过去一段时间的工作进行全面、系统的回顾和总结，而述职报告则更注重对职责履行和任务完成情况的阐述和评价。</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8" name="Picture 8"/>
          <p:cNvPicPr>
            <a:picLocks noChangeAspect="1"/>
          </p:cNvPicPr>
          <p:nvPr/>
        </p:nvPicPr>
        <p:blipFill>
          <a:blip r:embed="rId2">
            <a:alphaModFix/>
          </a:blip>
          <a:srcRect l="13250" r="132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误区二</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过多强调客观原因。在述职报告中，有些人会过多地强调客观原因对工作的影响，而忽略了主观努力和自身存在的问题。这样容易导致上级领导和相关方面对自己的工作能力和态度产生质疑。</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误区三</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缺乏改进措施和发展方向。述职报告不仅要反映过去的工作情况和成果，还要提出改进措施和发展方向。缺乏这方面的内容容易导致上级领导和相关方面认为自己的工作没有进步和发展空间。</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常见误区与问题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述职报告结构梳理与优化建议</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简述岗位职责、所在部门或团队的基本情况，以及报告的时间范围。</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背景介绍</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总结报告期间的主要工作任务和目标，突出重点，让读者对报告内容有初步了解。</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任务概述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开头部分：背景介绍与任务概述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工作成果展示</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具体阐述各项任务的完成情况，包括达成的目标、获得的成绩、解决的问题等，尽量使用数据和事实进行支撑。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问题分析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针对未完成或进展不顺利的任务，分析原因，提出改进措施，并展示已经实施的改进方案及效果。</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主体部分：工作成果展示与问题分析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总结归纳</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对整个报告期间的工作进行概括性总结，强调亮点和不足之处，提出改进方向。</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未来规划</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根据当前工作情况和未来发展需求，制定明确、可行的下一步工作计划和目标，为读者展示个人或团队的发展前景。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结尾部分：总结归纳与未来规划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关键内容提炼与表达技巧分享</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挖掘亮点，突出重点成果</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梳理工作成果</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回顾自己在工作中的亮点和成果，包括创新点、突破点、重要项目等。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提炼关键词</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从工作成果中提炼出最具代表性和影响力的关键词，如“提高效率”、“降低成本”、“优化流程”等。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强调价值</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在描述工作成果时，注重强调其对公司、团队或个人的价值，以体现自身贡献。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整理与工作内容相关的数据，如销售额、客户满意度、项目完成率等。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收集数据</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分析数据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可视化呈现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对数据进行深入分析，挖掘数据背后的规律和趋势，以证明自己的工作成果。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将数据以图表、图片等形式进行可视化呈现，提高数据的可读性和说服力。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使用数据支撑，增强说服力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https://d.book118.com/548116107143006022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2024-08-29T08:19:57.772</cp:lastPrinted>
  <dcterms:created xsi:type="dcterms:W3CDTF">2024-08-29T00:19:57Z</dcterms:created>
  <dcterms:modified xsi:type="dcterms:W3CDTF">2024-08-29T00:20:00Z</dcterms:modified>
</cp:coreProperties>
</file>