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7A8288-13E6-4027-A74E-9F2952200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5593F-E496-4753-A7E3-821C16B15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8222A9-EDE5-48A1-A54D-55195D062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5A9AF5-8E72-4078-A162-A5A22AD6A5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44BE30-24EE-49E6-BF47-3D71FC5AB2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9D0178-A7FD-42DA-917F-74FA27084D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E0A5DA-4522-43D8-8C05-60B836879D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362B37-0E54-43BC-AD87-443991674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5266CD-C3B5-48C0-A6AE-02390BADCC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080BC-C8B1-4C99-9339-D213B75F6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03645-CF12-47E7-B84C-E65A3D09C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16116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电子商务平台的售后服务与客户忠诚</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电子商务平台的售后服务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客户忠诚的定义与重要性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电子商务平台如何提升客户忠诚度</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案例分析：成功的电子商务平台售后服务与客户忠诚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电子商务平台的售后服务</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优质的售后服务能够解决客户在购物过程中遇到的问题，提高客户满意度。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提升客户满意度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78" r="197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增加复购率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848" r="188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口碑传播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208" r="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良好的售后服务可以增强客户对电子商务平台的信任，提高客户的复购率。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满意的客户更有可能向他人推荐该电子商务平台，有助于扩大平台的知名度和影响力。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售后服务的重要性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退换货服务</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咨询与答疑</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投诉处理</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定期回访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售后服务的主要内容</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513" r="15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提供方便快捷的退换货流程，确保客户能够顺利处理退货或换货。</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设立专业的客服团队，随时为客户提供关于商品、物流、支付等方面的咨询与答疑。</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建立有效的投诉处理机制，及时响应并解决客户的投诉和纠纷。</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对已完成交易的客户进行定期回访，了解客户的使用情况及需求。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电子商务平台通过在线客服、智能机器人等手段，能够快速响应客户需求，提供便捷的售后服务。此外，电子商务平台可以借助大数据分析，对售后服务进行精细化管理，提高服务质量和效率。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电子商务平台的虚拟性，难以与客户建立面对面的信任关系。此外，售后服务需要投入大量的人力、物力和财力，对电子商务平台的运营成本构成一定的压力。同时，不同地区的法律法规和消费者权益保护政策可能存在差异，需要电子商务平台进行差异化的售后服务策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电子商务平台售后服务的优势与挑战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客户忠诚的定义与重要性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客户忠诚的定义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客户忠诚是指客户对某一品牌或公司的产品或服务产生的持续的信任和偏好，这种信任和偏好通常基于客户过去的经验、口碑和情感联系。</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客户忠诚表现为客户愿意反复购买该品牌或公司的产品或服务，并向他人推荐，同时对其他竞争品牌或公司的产品或服务持有一定的排斥态度。</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客户忠诚的重要性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提高销售额和市场份额</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忠诚的客户更有可能持续购买并推荐该品牌或公司的产品或服务，从而增加销售额和市场占有率。</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降低营销成本</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忠诚的客户更容易接受该品牌或公司的推广信息，降低了营销成本和推广难度。</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提升品牌形象和口碑</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忠诚的客户更有可能为该品牌或公司传播正面口碑，提升品牌形象和知名度。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提高客户满意度和留存率</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忠诚的客户更有可能对产品或服务感到满意，并持续使用该品牌或公司的产品或服务，提高了客户留存率。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625" r="15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确保产品或服务的质量、功能、价格等方面满足客户需求，提高客户满意度。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提供优质的产品或服务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建立良好的客户关系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奖励忠诚的客户</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持续改进产品或服务</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通过有效的沟通、回应客户需求、解决客户问题等方式，建立良好的客户关系。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通过积分、优惠券、会员特权等方式，奖励忠诚的客户，提高客户的归属感和忠诚度。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根据客户需求和市场变化，持续改进产品或服务，提高客户的满意度和忠诚度。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客户忠诚的建立与维护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电子商务平台如何提升客户忠诚度</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https://d.book118.com/548116116072006031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2024-09-08T12:36:56.061</cp:lastPrinted>
  <dcterms:created xsi:type="dcterms:W3CDTF">2024-09-08T04:36:56Z</dcterms:created>
  <dcterms:modified xsi:type="dcterms:W3CDTF">2024-09-08T04:36:58Z</dcterms:modified>
</cp:coreProperties>
</file>