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6BF16-024D-4340-95EE-6A66561BD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8997E-B1C3-492F-B9B3-D8B8FB704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FC0C5-BAD5-4A70-9EAC-1F531C5E0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D8B2C-87B7-4E5B-A415-29F7F9F50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790AF8-D030-475B-A650-A5BC23688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69D87E-E5C1-4792-B389-1E2239DDE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04E61F-E942-4369-99B6-2BFA39BEB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7781E-3B6C-47D2-BF61-8133FECE1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89653-7790-46BA-BE22-8BB0C061C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8DF54-5AAD-407A-A273-6E8C5C8D1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775B4-5057-4C13-B27B-061B95FFF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17047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可行性研究方案制作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0" b="1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可行性研究定义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可行性研究是指在项目实施前，对项目的必要性、技术可行性、经济合理性、环境和社会影响等方面进行全面分析和评估的一种研究方法。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它旨在为项目决策提供科学依据，确保项目能够顺利实施并达到预期目标。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887644" y="1462367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887644" y="4072978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51590" y="1473606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551590" y="4084218"/>
            <a:ext cx="1042321" cy="10424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评估项目的必要性和可行性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确定项目实施方案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预测项目经济效益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评估环境和社会影响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可行性研究目的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通过财务分析和经济效益评估，预测项目的经济效益和投资回报率，为投资者提供决策依据。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评估项目对环境和社会的影响，提出相应的环保和社会责任措施，确保项目可持续发展。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通过市场调查、技术分析等手段，评估项目的必要性和可行性，为决策者提供依据。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根据项目需求和市场状况，制定合理的项目实施方案，包括产品定位、目标市场、营销策略等。</a:t>
            </a:r>
            <a:endParaRPr lang="en-US" sz="1100"/>
          </a:p>
        </p:txBody>
      </p:sp>
      <p:sp>
        <p:nvSpPr>
          <p:cNvPr id="44" name="Freeform 44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76573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提高决策科学性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51829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420594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479233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676573" y="4076033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促进项目顺利实施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1829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449169" y="4029837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2083243" y="2351977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通过可行性研究，能够更加科学地评估项目的可行性和必要性，避免盲目投资和资源浪费。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21868" y="24083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可行性研究可以发现项目实施过程中可能存在的风险和问题，提前采取应对措施，降低项目风险。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049239" y="50847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通过可行性研究，制定合理的项目实施方案，确保项目顺利实施并达到预期目标。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21835" y="50847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可行性研究有助于企业了解市场需求和竞争状况，制定合理的市场策略和产品定位，提高企业竞争力。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87944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702795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067588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702795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确保调查问卷的客观性和准确性，选择具有代表性的调查对象，对数据进行科学合理的分析。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通过问卷、访谈等方式收集数据，了解目标对象的实际情况和需求。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确定调查目的、设计调查问卷、选择调查对象、实施调查、整理和分析数据、撰写调查报告。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对比分析法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确保对比对象的可比性和数据的准确性，对差异进行深入分析，避免主观偏见。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通过对不同方案或对象进行比较，找出它们的优缺点和差异。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确定对比对象、收集数据、对比分析、得出结论。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确定评价标准和权重、邀请专家、制定评价表格、收集专家意见、整理和分析数据、得出结论。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选择具有权威性和专业性的专家，确保评价标准和权重的合理性和科学性，对专家意见进行综合分析和处理。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邀请专家对方案或项目进行评价和打分，以评估其可行性和优劣。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专家打分法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通过计算方案或项目的净现值（NPV），评估其经济效益和投资回报。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预测未来现金流、确定折现率、计算净现值、比较不同方案的净现值。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确保未来现金流的预测准确性和合理性，折现率的选取应符合市场实际情况，综合考虑风险和收益因素。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净现值法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评估现有技术水平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分析项目所涉及的技术是否符合当前科技发展水平，是否具有创新性和前瞻性。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技术实施难度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评估项目实施过程中技术操作的难易程度，包括技术复杂度、技术资源、技术支持等。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对项目实施过程中可能出现的技术问题进行预测，并提出相应的风险应对措施。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https://d.book118.com/548117047036006034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2024-09-12T14:26:27.797</cp:lastPrinted>
  <dcterms:created xsi:type="dcterms:W3CDTF">2024-09-12T06:26:27Z</dcterms:created>
  <dcterms:modified xsi:type="dcterms:W3CDTF">2024-09-12T06:26:29Z</dcterms:modified>
</cp:coreProperties>
</file>