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CD7E2-B153-420C-AB50-EA2382A86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C7291-2C98-4DF8-9941-A80DFBB99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88667-B73D-4272-8BDD-C45BF1EC4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4A7C7-2F49-4DBF-8BFA-1E7B43D27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383AF2-367D-4BA3-8BB1-4590E41A4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42375A-4EB1-47DB-82FE-4661C2599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040CC5-DEDA-44B9-8692-9B9CF6669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75EC5-DABE-4CDE-AA7A-37DAD3F63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0C6C1-2A21-4B20-B664-2A1301259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83042-1BDD-481B-8B57-EA452A1E1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98E72-4822-4352-B30A-79FD24F7B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20006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糖尿病病人健康护理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糖尿病病人的日常护理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糖尿病病人的自我管理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02" r="326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糖尿病是一种常见的慢性代谢性疾病，由于胰岛素分泌不足或作用受损导致血糖升高。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糖尿病主要分为1型糖尿病、2型糖尿病、妊娠期糖尿病和其他特殊类型糖尿病。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糖尿病的病因多样，主要包括遗传因素、环境因素和不良生活习惯等。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典型症状包括多饮、多尿、多食和体重下降（三多一少），但部分患者可能无明显症状。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糖尿病的病因和症状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08" r="11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包括糖尿病酮症酸中毒、高血糖高渗状态、低血糖昏迷等。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涉及心血管系统、神经系统、肾脏、视网膜等多个器官，如冠心病、脑梗塞、肾功能不全、视网膜病变等。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慢性并发症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糖尿病病人的日常护理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合理控制饮食是糖尿病病人日常护理的重要环节，需注意食物的热量、营养素分配和餐次安排。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糖尿病病人应遵循低糖、低脂、高纤维的饮食原则，控制总热量摄入，合理分配碳水化合物、蛋白质和脂肪的比例。同时，注意餐次安排，保持定时定量的饮食习惯，避免暴饮暴食。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" r="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适量的运动对于糖尿病病人的健康护理至关重要，有助于控制血糖、减轻体重并提高身体机能。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根据个人情况和医生的建议，选择适合自己的运动方式，如散步、慢跑、游泳等有氧运动。同时，注意运动的强度和时间，避免过度劳累。运动前后应监测血糖，避免低血糖发生。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糖尿病病人需遵医嘱按时服药，同时注意药物的副作用和相互作用。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病人应严格按照医生的指示服用药物，包括药物的剂量、使用时间和方式等。如有任何不适或疑似副作用，应及时向医生报告。此外，病人应避免自行增减药物或更换药物品牌。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https://d.book118.com/548120006014006032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2024-09-09T08:26:55.003</cp:lastPrinted>
  <dcterms:created xsi:type="dcterms:W3CDTF">2024-09-09T00:26:55Z</dcterms:created>
  <dcterms:modified xsi:type="dcterms:W3CDTF">2024-09-09T00:26:56Z</dcterms:modified>
</cp:coreProperties>
</file>