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50E7C3-1F48-40D2-9150-A89C910BE5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925ECF-637E-441C-BCF4-48AE26D334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D75E1E-C6AF-4547-8239-0A85664B68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B8D6CF-BE03-40EE-BE8B-CB7B294812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599575-A97F-4035-8F1E-6AE4702F6C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90371B5-A0E7-4688-ADCA-12EDAB14CED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90130E-20EF-470E-BE77-0A41E253682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0A7B23-F5AD-420A-9B71-0137E21A43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6A11E5-F6F5-40D9-BDEF-19D243E82B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EE4937-D158-4472-8BF7-C3E5FBB190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760205-24C2-4247-8B61-091846B086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812007204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项目风险管理和风险控制</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2024-01-18</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汇报人：XX</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项目风险应对策略制定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项目风险控制与监控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项目风险管理持续改进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项目风险管理概述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8479" r="1847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656" r="3165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项目风险是指可能导致项目目标无法实现或实现困难的不确定因素或事件。</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风险定义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根据项目风险来源和影响范围，可分为技术风险、经济风险、社会风险、自然风险等。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风险分类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892" r="138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增强项目团队信心</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通过风险管理，项目团队可以更加清晰地了解项目面临的风险和挑战，从而增强应对风险的信心和能力。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保障项目成功</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通过识别、评估和控制风险，可以降低项目失败的可能性，提高项目成功率。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提高项目效益</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风险管理有助于减少项目损失，提高项目效益和投资回报率。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349" b="2134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识别并控制项目风险，确保项目目标顺利实现。</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包括预防为主、全面管理、动态调整、持续改进等原则，以确保风险管理工作的有效性和适应性。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风险管理目标与原则</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风险管理原则</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风险管理目标</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项目风险识别</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头脑风暴法</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组织项目团队成员进行自由讨论，激发创造性思维，识别潜在风险。</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SWOT分析</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通过分析项目的优势、劣势、机会和威胁，识别与项目相关的风险。</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德尔菲法</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通过专家匿名发表意见，多次反馈和汇总，形成风险识别结果。</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风险矩阵</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将风险按照发生概率和影响程度进行分类和排序，便于优先处理高风险事项。</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风险识别方法及工具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整理识别结果</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将识别出的风险进行整理、分类和评估，形成风险清单。</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实施风险识别</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运用选定的方法，对项目进行全面、系统的风险识别。</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选择识别方法</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根据项目特点和实际情况，选择适合的风险识别方法。</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明确风险识别目标</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确定需要识别的风险类型、范围和重点。</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收集项目信息</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收集与项目相关的文件、资料和数据，了解项目背景、目标和计划。</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风险识别流程与步骤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472" b="847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确保风险识别的全面性，覆盖项目的各个方面和阶段，避免遗漏重要风险。</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全面性</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提高风险识别的准确性，准确描述和评估风险的性质、来源和影响。</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准确性</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关注项目进展和变化，及时更新和调整风险识别结果，保持动态管理。</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及时性</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鼓励项目团队成员积极参与风险识别，发挥集体智慧和经验优势。</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参与性</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项目风险评估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定性评估方法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利用专家经验、历史数据等对项目风险进行主观判断和分析，如德尔菲法、头脑风暴法等。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定量评估方法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运用数学模型、统计技术等对项目风险进行量化分析，如敏感性分析、蒙特卡罗模拟等。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风险评估工具</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包括风险矩阵、风险指数、风险图等，用于辅助风险评估过程，提高评估的准确性和效率。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风险评估方法及工具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风险识别</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对识别出的风险因素进行分析，评估其发生的概率和影响程度。</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风险分析</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风险评价</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风险记录</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将评估结果记录在风险登记册中，为后续风险管理提供依据。</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通过调查、访谈、文档分析等方式，识别项目潜在的风险因素。</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根据风险分析结果，对风险因素进行综合评价，确定风险等级。</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风险评估流程与步骤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https://d.book118.com/548120072043006031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2024-09-08T04:31:15.463</cp:lastPrinted>
  <dcterms:created xsi:type="dcterms:W3CDTF">2024-09-07T20:31:15Z</dcterms:created>
  <dcterms:modified xsi:type="dcterms:W3CDTF">2024-09-07T20:31:17Z</dcterms:modified>
</cp:coreProperties>
</file>