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6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05C1-4913-40AD-80AC-53E1EBC7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69927-901A-40A5-A08A-D56BBAAA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5710D-F5ED-47DA-B4F6-64865F56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C8623-F596-4392-A2C0-6F7B0A904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309826-28E6-4AF5-BC60-89641304A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22C07-23A7-4B54-A187-5B38A5B67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5F455-CDDF-43E6-A44E-43AEECE8B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AC1A6-96D6-4E9E-8AB8-558F3E51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9B336-F00F-4591-8052-4BE0590D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A3D78-9567-484E-85A9-37EA5947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CCF0-3F19-4D66-BB46-09D39537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56" r:id="rId2"/>
    <p:sldLayoutId id="2147484057" r:id="rId3"/>
    <p:sldLayoutId id="2147484058" r:id="rId4"/>
    <p:sldLayoutId id="2147484059" r:id="rId5"/>
    <p:sldLayoutId id="2147484060" r:id="rId6"/>
    <p:sldLayoutId id="2147484061" r:id="rId7"/>
    <p:sldLayoutId id="2147484062" r:id="rId8"/>
    <p:sldLayoutId id="2147484063" r:id="rId9"/>
    <p:sldLayoutId id="2147484064" r:id="rId10"/>
    <p:sldLayoutId id="21474840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101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业务拓展与市场占有率报告PPT大纲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业务拓展战略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市场占有率分析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营销策略与执行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产品策略与竞争优势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客户管理与服务体系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https://d.book118.com/548121014074006027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业务拓展与市场占有率报告PPT大纲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2024-09-05T11:58:01.631</cp:lastPrinted>
  <dcterms:created xsi:type="dcterms:W3CDTF">2024-09-05T03:58:01Z</dcterms:created>
  <dcterms:modified xsi:type="dcterms:W3CDTF">2024-09-05T03:58:03Z</dcterms:modified>
</cp:coreProperties>
</file>