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B23A-EBB0-418E-8086-AB8D84EF5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04538-1D0E-410B-B921-1F1C20A9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7E3B8-FBB0-4205-AEC8-2D3CF509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BFD46-8E80-42C4-9F22-C11EAC3F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C2399-855A-4DB3-996E-6989E5C7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4BF51-347A-425F-9387-97A6CDA5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75723-A2DE-44DA-A80B-AACB53CB8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C3A05-A2CF-4F15-AE55-D2E31A2A4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D8379-A0EB-413C-BD51-218042E3A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ABD4A-970B-4BDF-8443-0C9F6A39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54D9C-A5F4-4EC4-A1A8-880A4AC9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1105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数学的发现与应用之旅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数学之美与奥秘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古代数学文明及其贡献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近代数学发展里程碑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现代数学前沿探索及挑战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数学在各领域应用实践举例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总结：数学发现之旅回顾与展望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数学之美与奥秘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数学的基础，包括整数、有理数、实数等数的概念，以及加、减、乘、除等基本运算。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数与运算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研究数和符号的代数运算性质，以及解方程的方法。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代数与方程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研究空间形式、大小和形状等几何性质，包括点、线、面、体等基本概念。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几何与图形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数学中的逻辑推理方法，如归纳、演绎等，是数学严谨性的基础。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逻辑与推理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纯粹数学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研究数学本身的内在规律和性质，如数论、代数几何、拓扑学等。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运用数学方法和工具解决实际问题的学科，如统计学、运筹学、控制论等。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计算数学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研究数学中的计算方法和算法的学科，包括数值分析、优化方法等。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研究随机现象和统计规律的学科，广泛应用于各个领域。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数学分支领域简介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探讨了形如$x^n+y^n=z^n$的方程在整数范围内解的情况，经历了多人的猜想和证明。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费马大定理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探讨了每个大于2的偶数可以表示为两个素数之和的问题，至今仍未得到证明或证伪。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哥德巴赫猜想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探讨了地图上相邻区域着色问题，即任何一张地图只需用四种颜色就能使相邻区域不同色。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四色猜想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探讨了三维空间中封闭曲面内部的空洞问题，已被证明为正确。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庞加莱猜想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著名数学问题探讨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古代数学文明及其贡献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古希腊数学家欧几里得所著《几何原本》是西方数学史上的里程碑之作，为几何学建立了严密的公理化体系。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欧几里得几何学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古希腊数学家、物理学家阿基米德在静力学和流体静力学方面取得了卓越成就，提出了著名的浮力原理和杠杆定律。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阿基米德浮力原理与杠杆定律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古希腊数学家毕达哥拉斯学派在数学和音乐等领域做出了重要贡献，其中毕达哥拉斯定理（勾股定理）是数学史上的重要成果之一。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毕达哥拉斯定理与数论研究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古希腊数学成就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25" b="28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中国古代数学瑰宝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《九章算术》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中国古代数学名著，涵盖了算术、代数、几何等多个领域，代表了当时世界数学的先进水平。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祖冲之圆周率计算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中国古代数学家祖冲之精确计算圆周率至小数点后七位，这一成果领先世界近千年。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杨辉三角与组合数学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中国古代数学家杨辉在《详解九章算法》中提出了杨辉三角，为组合数学的发展奠定了基础。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05" r="1230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印度数学家在数学史上首次提出0的概念，并发展了负数运算，为现代数学体系奠定了基础。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印度数学中的0与负数概念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印度0的概念与阿拉伯数字系统的结合，形成了现代通用的阿拉伯数字，极大地促进了数学与科学的发展。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阿拉伯数字系统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阿拉伯数学家在代数和三角学领域取得了重要成就，如阿尔·花拉子米的《代数学》一书为代数学的发展奠定了基础。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代数与三角学的贡献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印度阿拉伯数学传承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近代数学发展里程碑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微积分在各领域应用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微积分学在物理学、工程学、经济学等领域有着广泛应用，推动了这些领域的发展。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微积分学创立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17世纪，牛顿和莱布尼茨独立地创立了微积分学，为数学史揭开了新的一页。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微分与积分概念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微分学研究函数局部变化率，而积分学则研究函数的整体性质，二者互为逆运算。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微积分学创立与影响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https://d.book118.com/548121105035006043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2024-09-22T18:16:45.908</cp:lastPrinted>
  <dcterms:created xsi:type="dcterms:W3CDTF">2024-09-22T10:16:45Z</dcterms:created>
  <dcterms:modified xsi:type="dcterms:W3CDTF">2024-09-22T10:16:48Z</dcterms:modified>
</cp:coreProperties>
</file>