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3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79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5A4A6-E1B4-40B8-886B-69B367FE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AD7D2-CD03-4514-AFBB-DDDE861AA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833C9-2D2F-47F7-96D8-5C296C05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8A11D-9ECB-4E1D-88D7-4D30ADDE8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EC37A-549A-4426-8653-5293BB85C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A34C1-E957-4986-AED5-F38701DC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CA5FF-6F93-454E-AA5D-77D96473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BB694-8553-49A7-B36B-7B7D8F7EB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7756C-123E-4FBC-9968-59ADCBBDD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DAF22-EDB1-40E0-A55F-908437B2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40485-5624-4DB1-AB1C-0CFCA112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372" r:id="rId2"/>
    <p:sldLayoutId id="2147507373" r:id="rId3"/>
    <p:sldLayoutId id="2147507374" r:id="rId4"/>
    <p:sldLayoutId id="2147507375" r:id="rId5"/>
    <p:sldLayoutId id="2147507376" r:id="rId6"/>
    <p:sldLayoutId id="2147507377" r:id="rId7"/>
    <p:sldLayoutId id="2147507378" r:id="rId8"/>
    <p:sldLayoutId id="2147507379" r:id="rId9"/>
    <p:sldLayoutId id="2147507380" r:id="rId10"/>
    <p:sldLayoutId id="214750738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0.xml" /><Relationship Id="rId11" Type="http://schemas.openxmlformats.org/officeDocument/2006/relationships/tags" Target="../tags/tag751.xml" /><Relationship Id="rId12" Type="http://schemas.openxmlformats.org/officeDocument/2006/relationships/tags" Target="../tags/tag752.xml" /><Relationship Id="rId13" Type="http://schemas.openxmlformats.org/officeDocument/2006/relationships/tags" Target="../tags/tag753.xml" /><Relationship Id="rId14" Type="http://schemas.openxmlformats.org/officeDocument/2006/relationships/tags" Target="../tags/tag754.xml" /><Relationship Id="rId15" Type="http://schemas.openxmlformats.org/officeDocument/2006/relationships/tags" Target="../tags/tag755.xml" /><Relationship Id="rId16" Type="http://schemas.openxmlformats.org/officeDocument/2006/relationships/tags" Target="../tags/tag756.xml" /><Relationship Id="rId17" Type="http://schemas.openxmlformats.org/officeDocument/2006/relationships/tags" Target="../tags/tag757.xml" /><Relationship Id="rId2" Type="http://schemas.openxmlformats.org/officeDocument/2006/relationships/tags" Target="../tags/tag742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2000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市场营销效果评估报告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市场营销效果评估的目的和意义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市场营销效果评估的方法和指标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市场营销效果评估的实施过程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市场营销效果评估的结果和结论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市场营销效果评估的改进建议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市场营销效果评估的目的和意义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评估市场营销活动的成果</a:t>
            </a:r>
            <a:endParaRPr lang="zh-CN" altLang="en-US"/>
          </a:p>
        </p:txBody>
      </p:sp>
      <p:sp>
        <p:nvSpPr>
          <p:cNvPr id="10517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收集数据：通过问卷调查、用户反馈、销售数据等渠道收集信息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确定营销活动的目标：提高品牌知名度、增加销售额等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分析数据：对收集到的数据进行整理和分析，找出营销活动的优势和不足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提出改进措施：根据分析结果，提出改进营销活动的建议和措施，以提高营销效果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发现市场营销策略的优缺点</a:t>
            </a:r>
            <a:endParaRPr lang="zh-CN" altLang="en-US"/>
          </a:p>
        </p:txBody>
      </p:sp>
      <p:sp>
        <p:nvSpPr>
          <p:cNvPr id="10520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发现市场营销策略的缺点，以便及时纠正和改进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评估市场营销策略的效果，以便改进和优化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发现市场营销策略的优点，以便继续发扬和推广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通过评估市场营销策略的效果，为企业提供决策依据和参考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为未来的市场营销活动提供参考</a:t>
            </a:r>
            <a:endParaRPr lang="zh-CN" altLang="en-US"/>
          </a:p>
        </p:txBody>
      </p:sp>
      <p:sp>
        <p:nvSpPr>
          <p:cNvPr id="10523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3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3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发现潜在的市场机会，为未来的活动提供新的思路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3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优化市场营销策略，提高未来的活动效果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3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评估市场营销活动的效果，为未来的活动提供数据支持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3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分析成功和失败的原因，为未来的活动提供改进建议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市场营销效果评估的方法和指标</a:t>
            </a:r>
            <a:endParaRPr lang="zh-CN" altLang="en-US"/>
          </a:p>
        </p:txBody>
      </p:sp>
      <p:sp>
        <p:nvSpPr>
          <p:cNvPr id="1052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评估方法：定性和定量评估</a:t>
            </a:r>
            <a:endParaRPr lang="zh-CN" altLang="en-US"/>
          </a:p>
        </p:txBody>
      </p:sp>
      <p:sp>
        <p:nvSpPr>
          <p:cNvPr id="10534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定性评估的优点：可以深入理解消费者的需求和行为，但可能存在主观性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定量评估的优点：可以提供精确的数据和指标，但可能无法全面反映实际情况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定性评估：通过观察、访谈、调查等方式收集数据，进行主观评价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定量评估：通过统计、分析等方式收集数据，进行客观评价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评估指标：覆盖率、点击率、转化率、ROI等</a:t>
            </a:r>
            <a:endParaRPr lang="zh-CN" altLang="en-US"/>
          </a:p>
        </p:txBody>
      </p:sp>
      <p:sp>
        <p:nvSpPr>
          <p:cNvPr id="105373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3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3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3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4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点击率：衡量广告吸引用户点击的能力，通常以百分比表示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4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覆盖率：衡量广告投放的覆盖范围，通常以百分比表示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4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转化率：衡量广告将用户转化为实际购买行为的能力，通常以百分比表示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4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ROI：衡量广告投入与产出的关系，通常以比率表示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市场营销效果评估的实施过程</a:t>
            </a:r>
            <a:endParaRPr lang="zh-CN" altLang="en-US"/>
          </a:p>
        </p:txBody>
      </p:sp>
      <p:sp>
        <p:nvSpPr>
          <p:cNvPr id="10540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https://d.book118.com/548122000114006024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79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市场营销效果评估报告</vt:lpstr>
      <vt:lpstr>目录</vt:lpstr>
      <vt:lpstr>单击添加章节标题</vt:lpstr>
      <vt:lpstr>市场营销效果评估的目的和意义</vt:lpstr>
      <vt:lpstr>评估市场营销活动的成果</vt:lpstr>
      <vt:lpstr>发现市场营销策略的优缺点</vt:lpstr>
      <vt:lpstr>为未来的市场营销活动提供参考</vt:lpstr>
      <vt:lpstr>市场营销效果评估的方法和指标</vt:lpstr>
      <vt:lpstr>评估方法：定性和定量评估</vt:lpstr>
      <vt:lpstr>评估指标：覆盖率、点击率、转化率、ROI等</vt:lpstr>
      <vt:lpstr>市场营销效果评估的实施过程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2024-09-01T00:35:15.051</cp:lastPrinted>
  <dcterms:created xsi:type="dcterms:W3CDTF">2024-08-31T16:35:15Z</dcterms:created>
  <dcterms:modified xsi:type="dcterms:W3CDTF">2024-08-31T16:35:17Z</dcterms:modified>
</cp:coreProperties>
</file>