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95" r:id="rId2"/>
  </p:sldMasterIdLst>
  <p:sldIdLst>
    <p:sldId id="259" r:id="rId3"/>
    <p:sldId id="262" r:id="rId4"/>
    <p:sldId id="265" r:id="rId5"/>
    <p:sldId id="268" r:id="rId6"/>
    <p:sldId id="270" r:id="rId7"/>
  </p:sldIdLst>
  <p:sldSz cx="9144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97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9529C-8B21-4600-9CA2-6B386CD5F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33C65-CD6C-4373-BBE2-7D9E302FC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0C35C-5E1E-45A0-AB9B-DEB3CB69E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CDC07-F230-4D9F-BA59-CD4875E1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EA475-BAC9-4AE2-815A-EDF00DE3D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095B9-FB6C-4078-B9AF-2D1642ACE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ADAEF-8EB1-41BA-A3A9-27A01EAA8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B64D4-9040-4C77-80B7-01582F27E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542F5-FF4A-4146-B1B6-1E2BBAFCF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4E5A1-02BB-4C2A-A069-4B1B2CBC0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5F7C8-A0E9-414B-A0FD-8362633E0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5429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28650" y="1190479"/>
            <a:ext cx="394335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 sz="3600"/>
              <a:t>单击此处</a:t>
            </a:r>
            <a:br>
              <a:rPr lang="en-US" altLang="zh-CN" sz="3600"/>
            </a:br>
            <a:r>
              <a:rPr lang="zh-CN" altLang="en-US" sz="3600"/>
              <a:t>编辑母版标题样式</a:t>
            </a:r>
            <a:endParaRPr lang="zh-CN" altLang="en-US" sz="3600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28649" y="4144300"/>
            <a:ext cx="4007643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628648" y="3668858"/>
            <a:ext cx="3943351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200"/>
              <a:t>单击此处编辑母版副标题样式</a:t>
            </a:r>
            <a:endParaRPr lang="zh-CN" altLang="en-US" sz="1200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8650" y="360045"/>
            <a:ext cx="6950776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30078" y="449580"/>
            <a:ext cx="7956709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 sz="3600"/>
              <a:t>标题</a:t>
            </a:r>
            <a:endParaRPr lang="zh-CN" altLang="en-US" sz="3600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9525" y="6985"/>
            <a:ext cx="9153525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781703" y="3682871"/>
            <a:ext cx="4315735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 sz="4050"/>
              <a:t>单击编辑母版标题</a:t>
            </a:r>
            <a:endParaRPr lang="zh-CN" altLang="en-US" sz="4050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780274" y="2414141"/>
            <a:ext cx="4315735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 sz="6000"/>
              <a:t>节编号</a:t>
            </a:r>
            <a:endParaRPr lang="zh-CN" altLang="en-US" sz="6000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5331619" y="1150966"/>
            <a:ext cx="3814286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6966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1915477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7411879" y="0"/>
            <a:ext cx="1732121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7411879" y="0"/>
            <a:ext cx="1732121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1915477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7221" y="239395"/>
            <a:ext cx="6771799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 sz="2100"/>
              <a:t>单击此处编辑母版标题样式</a:t>
            </a:r>
            <a:endParaRPr lang="zh-CN" altLang="en-US" sz="2100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836295"/>
            <a:ext cx="6770846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200"/>
              <a:t>单击此处编辑母版副标题样式</a:t>
            </a:r>
            <a:endParaRPr lang="zh-CN" altLang="en-US" sz="1200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95612" y="0"/>
            <a:ext cx="6148387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483870" y="624840"/>
            <a:ext cx="2511742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 sz="3600"/>
              <a:t>单击此处编辑母版标题样式</a:t>
            </a:r>
            <a:endParaRPr lang="zh-CN" altLang="en-US" sz="3600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83870" y="3878580"/>
            <a:ext cx="20574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 sz="1200"/>
              <a:t>署名占位符</a:t>
            </a:r>
            <a:endParaRPr lang="zh-CN" altLang="en-US" sz="1200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9144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7417594" y="0"/>
            <a:ext cx="1732121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1915477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28650" y="360045"/>
            <a:ext cx="696632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28650" y="1460500"/>
            <a:ext cx="78867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85" r:id="rId2"/>
    <p:sldLayoutId id="2147484686" r:id="rId3"/>
    <p:sldLayoutId id="2147484687" r:id="rId4"/>
    <p:sldLayoutId id="2147484688" r:id="rId5"/>
    <p:sldLayoutId id="2147484689" r:id="rId6"/>
    <p:sldLayoutId id="2147484690" r:id="rId7"/>
    <p:sldLayoutId id="2147484691" r:id="rId8"/>
    <p:sldLayoutId id="2147484692" r:id="rId9"/>
    <p:sldLayoutId id="2147484693" r:id="rId10"/>
    <p:sldLayoutId id="21474846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212010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28650" y="1750109"/>
            <a:ext cx="3943350" cy="1839069"/>
          </a:xfrm>
        </p:spPr>
        <p:txBody>
          <a:bodyPr/>
          <a:lstStyle/>
          <a:p>
            <a:r>
              <a:rPr lang="zh-CN" altLang="en-US" sz="3600"/>
              <a:t>蜜雪冰城：品牌传播渠道的整合与创新</a:t>
            </a:r>
            <a:endParaRPr lang="zh-CN" altLang="en-US" sz="3600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628649" y="3965475"/>
            <a:ext cx="4007643" cy="1053187"/>
          </a:xfrm>
        </p:spPr>
        <p:txBody>
          <a:bodyPr/>
          <a:lstStyle/>
          <a:p>
            <a:r>
              <a:rPr lang="zh-CN" altLang="en-US" sz="1350"/>
              <a:t>汇报人：</a:t>
            </a:r>
            <a:r>
              <a:rPr lang="en-US" altLang="zh-CN" sz="1350"/>
              <a:t>李老师</a:t>
            </a:r>
            <a:endParaRPr lang="zh-CN" altLang="en-US" sz="1350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0078" y="1194435"/>
            <a:ext cx="7956709" cy="672465"/>
          </a:xfrm>
        </p:spPr>
        <p:txBody>
          <a:bodyPr/>
          <a:lstStyle/>
          <a:p>
            <a:r>
              <a:rPr lang="zh-CN" altLang="en-US" sz="3600"/>
              <a:t>目录</a:t>
            </a:r>
            <a:endParaRPr lang="zh-CN" altLang="en-US" sz="3600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849630" y="3044190"/>
            <a:ext cx="953452" cy="63055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33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33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019776" y="3044666"/>
            <a:ext cx="2707957" cy="629126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18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4855845" y="3044190"/>
            <a:ext cx="953452" cy="63055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33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33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6025991" y="3044666"/>
            <a:ext cx="2707957" cy="629126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蜜雪冰城品牌传播渠道现状</a:t>
            </a:r>
            <a:endParaRPr lang="zh-CN" altLang="en-US" sz="18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4855845" y="3795712"/>
            <a:ext cx="953452" cy="63055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33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33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6025991" y="3796188"/>
            <a:ext cx="2707957" cy="629126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品牌传播渠道的创新方向</a:t>
            </a:r>
            <a:endParaRPr lang="zh-CN" altLang="en-US" sz="18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849630" y="3795712"/>
            <a:ext cx="953452" cy="63055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33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33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019776" y="3796188"/>
            <a:ext cx="2707957" cy="629126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品牌传播渠道的整合策略</a:t>
            </a:r>
            <a:endParaRPr lang="zh-CN" altLang="en-US" sz="18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849630" y="4547235"/>
            <a:ext cx="953452" cy="63055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33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33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019776" y="4547711"/>
            <a:ext cx="2707957" cy="629126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品牌传播渠道的优化建议</a:t>
            </a:r>
            <a:endParaRPr lang="zh-CN" altLang="en-US" sz="18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81703" y="3619403"/>
            <a:ext cx="4315735" cy="1857541"/>
          </a:xfrm>
        </p:spPr>
        <p:txBody>
          <a:bodyPr/>
          <a:lstStyle/>
          <a:p>
            <a:r>
              <a:rPr lang="zh-CN" altLang="en-US" sz="4050"/>
              <a:t>添加章节标题</a:t>
            </a:r>
            <a:endParaRPr lang="zh-CN" altLang="en-US" sz="4050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780274" y="2667855"/>
            <a:ext cx="4315735" cy="918210"/>
          </a:xfrm>
        </p:spPr>
        <p:txBody>
          <a:bodyPr/>
          <a:lstStyle/>
          <a:p>
            <a:r>
              <a:rPr lang="en-US" altLang="zh-CN" sz="6000"/>
              <a:t>01</a:t>
            </a:r>
            <a:endParaRPr lang="en-US" altLang="zh-CN" sz="60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81703" y="3619403"/>
            <a:ext cx="4315735" cy="1857541"/>
          </a:xfrm>
        </p:spPr>
        <p:txBody>
          <a:bodyPr/>
          <a:lstStyle/>
          <a:p>
            <a:r>
              <a:rPr lang="zh-CN" altLang="en-US" sz="4050"/>
              <a:t>蜜雪冰城品牌传播渠道现状</a:t>
            </a:r>
            <a:endParaRPr lang="zh-CN" altLang="en-US" sz="4050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780274" y="2667855"/>
            <a:ext cx="4315735" cy="918210"/>
          </a:xfrm>
        </p:spPr>
        <p:txBody>
          <a:bodyPr/>
          <a:lstStyle/>
          <a:p>
            <a:r>
              <a:rPr lang="en-US" altLang="zh-CN" sz="6000"/>
              <a:t>02</a:t>
            </a:r>
            <a:endParaRPr lang="en-US" altLang="zh-CN" sz="60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https://d.book118.com/548122120104006024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微软雅黑</vt:lpstr>
      <vt:lpstr>Office Theme</vt:lpstr>
      <vt:lpstr>蜜雪冰城：品牌传播渠道的整合与创新</vt:lpstr>
      <vt:lpstr>目录</vt:lpstr>
      <vt:lpstr>添加章节标题</vt:lpstr>
      <vt:lpstr>蜜雪冰城品牌传播渠道现状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2024-08-31T21:40:41.425</cp:lastPrinted>
  <dcterms:created xsi:type="dcterms:W3CDTF">2024-08-31T13:40:41Z</dcterms:created>
  <dcterms:modified xsi:type="dcterms:W3CDTF">2024-08-31T13:40:43Z</dcterms:modified>
</cp:coreProperties>
</file>