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 id="2147483683" r:id="rId3"/>
    <p:sldMasterId id="2147483695" r:id="rId4"/>
  </p:sld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6"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tags" Target="tags/tag5.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Master" Target="slideMasters/slideMaster4.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78A77A-0463-43D7-ABCB-661AD9B29E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D50EE6-5A67-4522-887D-04F5633F21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09C44D-FE9B-4901-A382-8BBB8704A2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33A3CE-BADD-40C9-84A5-8D8BE30E82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51B401-5604-476E-9FD2-EEC11260C4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F37459-4114-4046-ADBF-D448111A12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95CDCC-0F0A-46D0-A113-42AFF1D042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342AD3-FF98-4FFE-B99D-3F88933B9D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61438F-F2CE-4215-841F-B0C7576084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4A0E70-25FD-4D76-8853-66B0DCD80D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A57A67-A501-4204-A21D-D690C5B87C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60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base"/>
            <a:r>
              <a:rPr lang="zh-CN" altLang="en-US" strike="noStrike" noProof="1" smtClean="0"/>
              <a:t>单击此处编辑母版副标题样式</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60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8600"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48200" y="1600200"/>
            <a:ext cx="4038600"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30238"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630238" y="2505075"/>
            <a:ext cx="3868737"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29150" y="2505075"/>
            <a:ext cx="3887788"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30238" y="457200"/>
            <a:ext cx="2949575" cy="1600200"/>
          </a:xfrm>
        </p:spPr>
        <p:txBody>
          <a:bodyPr anchor="b"/>
          <a:lstStyle>
            <a:lvl1pPr>
              <a:defRPr sz="32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30238" y="457200"/>
            <a:ext cx="2949575" cy="1600200"/>
          </a:xfrm>
        </p:spPr>
        <p:txBody>
          <a:bodyPr anchor="b"/>
          <a:lstStyle>
            <a:lvl1pPr>
              <a:defRPr sz="32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788" y="987425"/>
            <a:ext cx="4629150" cy="4873625"/>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zh-CN" altLang="en-US" sz="3200" b="0" i="0" u="none" strike="noStrike" kern="120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19800" cy="5851525"/>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60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base"/>
            <a:r>
              <a:rPr lang="zh-CN" altLang="en-US" strike="noStrike" noProof="1" smtClean="0"/>
              <a:t>单击此处编辑母版副标题样式</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60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8600"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48200" y="1600200"/>
            <a:ext cx="4038600"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30238"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630238" y="2505075"/>
            <a:ext cx="3868737"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29150" y="2505075"/>
            <a:ext cx="3887788"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30238" y="457200"/>
            <a:ext cx="2949575" cy="1600200"/>
          </a:xfrm>
        </p:spPr>
        <p:txBody>
          <a:bodyPr anchor="b"/>
          <a:lstStyle>
            <a:lvl1pPr>
              <a:defRPr sz="32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30238" y="457200"/>
            <a:ext cx="2949575" cy="1600200"/>
          </a:xfrm>
        </p:spPr>
        <p:txBody>
          <a:bodyPr anchor="b"/>
          <a:lstStyle>
            <a:lvl1pPr>
              <a:defRPr sz="32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788" y="987425"/>
            <a:ext cx="4629150" cy="4873625"/>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zh-CN" altLang="en-US" sz="3200" b="0" i="0" u="none" strike="noStrike" kern="120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19800" cy="5851525"/>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60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base"/>
            <a:r>
              <a:rPr lang="zh-CN" altLang="en-US" strike="noStrike" noProof="1" smtClean="0"/>
              <a:t>单击此处编辑母版副标题样式</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60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fontAlgn="base"/>
            <a:r>
              <a:rPr lang="zh-CN" altLang="en-US" strike="noStrike" noProof="1" smtClean="0"/>
              <a:t>单击此处编辑母版文本样式</a:t>
            </a:r>
            <a:endParaRPr lang="zh-CN" altLang="en-US" strike="noStrike" noProof="1" smtClean="0"/>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8600"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48200" y="1600200"/>
            <a:ext cx="4038600" cy="4525963"/>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30238"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630238" y="2505075"/>
            <a:ext cx="3868737"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629150" y="2505075"/>
            <a:ext cx="3887788" cy="3684588"/>
          </a:xfrm>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30238" y="457200"/>
            <a:ext cx="2949575" cy="1600200"/>
          </a:xfrm>
        </p:spPr>
        <p:txBody>
          <a:bodyPr anchor="b"/>
          <a:lstStyle>
            <a:lvl1pPr>
              <a:defRPr sz="32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30238" y="457200"/>
            <a:ext cx="2949575" cy="1600200"/>
          </a:xfrm>
        </p:spPr>
        <p:txBody>
          <a:bodyPr anchor="b"/>
          <a:lstStyle>
            <a:lvl1pPr>
              <a:defRPr sz="32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788" y="987425"/>
            <a:ext cx="4629150" cy="4873625"/>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zh-CN" altLang="en-US" sz="3200" b="0" i="0" u="none" strike="noStrike" kern="120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fontAlgn="base"/>
            <a:r>
              <a:rPr lang="zh-CN" altLang="en-US" strike="noStrike" noProof="1" smtClean="0"/>
              <a:t>单击此处编辑母版文本样式</a:t>
            </a:r>
            <a:endParaRPr lang="zh-CN" altLang="en-US" strike="noStrike" noProof="1" smtClean="0"/>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19800" cy="5851525"/>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image" Target="../media/image2.pn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image" Target="../media/image2.png" /><Relationship Id="rId15"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4.xml" /><Relationship Id="rId10" Type="http://schemas.openxmlformats.org/officeDocument/2006/relationships/slideLayout" Target="../slideLayouts/slideLayout43.xml" /><Relationship Id="rId11" Type="http://schemas.openxmlformats.org/officeDocument/2006/relationships/slideLayout" Target="../slideLayouts/slideLayout44.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image" Target="../media/image2.png" /><Relationship Id="rId15" Type="http://schemas.openxmlformats.org/officeDocument/2006/relationships/theme" Target="../theme/theme4.xml" /><Relationship Id="rId2" Type="http://schemas.openxmlformats.org/officeDocument/2006/relationships/slideLayout" Target="../slideLayouts/slideLayout35.xml" /><Relationship Id="rId3" Type="http://schemas.openxmlformats.org/officeDocument/2006/relationships/slideLayout" Target="../slideLayouts/slideLayout36.xml" /><Relationship Id="rId4" Type="http://schemas.openxmlformats.org/officeDocument/2006/relationships/slideLayout" Target="../slideLayouts/slideLayout37.xml" /><Relationship Id="rId5" Type="http://schemas.openxmlformats.org/officeDocument/2006/relationships/slideLayout" Target="../slideLayouts/slideLayout38.xml" /><Relationship Id="rId6" Type="http://schemas.openxmlformats.org/officeDocument/2006/relationships/slideLayout" Target="../slideLayouts/slideLayout39.xml" /><Relationship Id="rId7" Type="http://schemas.openxmlformats.org/officeDocument/2006/relationships/slideLayout" Target="../slideLayouts/slideLayout40.xml" /><Relationship Id="rId8" Type="http://schemas.openxmlformats.org/officeDocument/2006/relationships/slideLayout" Target="../slideLayouts/slideLayout41.xml" /><Relationship Id="rId9" Type="http://schemas.openxmlformats.org/officeDocument/2006/relationships/slideLayout" Target="../slideLayouts/slideLayout4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4"/>
          <a:stretch>
            <a:fillRect/>
          </a:stretch>
        </a:blipFill>
        <a:effectLst/>
      </p:bgPr>
    </p:bg>
    <p:spTree>
      <p:nvGrpSpPr>
        <p:cNvPr id="1" name=""/>
        <p:cNvGrpSpPr/>
        <p:nvPr/>
      </p:nvGrpSpPr>
      <p:grpSpPr/>
      <p:sp>
        <p:nvSpPr>
          <p:cNvPr id="1026" name="Rectangle 2"/>
          <p:cNvSpPr>
            <a:spLocks noGrp="1"/>
          </p:cNvSpPr>
          <p:nvPr>
            <p:ph type="title"/>
          </p:nvPr>
        </p:nvSpPr>
        <p:spPr>
          <a:xfrm>
            <a:off x="457200" y="274638"/>
            <a:ext cx="8229600" cy="1143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027" name="Rectangle 3"/>
          <p:cNvSpPr>
            <a:spLocks noGrp="1"/>
          </p:cNvSpPr>
          <p:nvPr>
            <p:ph type="body" idx="5"/>
          </p:nvPr>
        </p:nvSpPr>
        <p:spPr>
          <a:xfrm>
            <a:off x="457200" y="1600200"/>
            <a:ext cx="8229600" cy="4525963"/>
          </a:xfrm>
          <a:prstGeom prst="rect">
            <a:avLst/>
          </a:prstGeom>
          <a:noFill/>
          <a:ln w="9525">
            <a:noFill/>
          </a:ln>
        </p:spPr>
        <p:txBody>
          <a:bodyPr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pic>
        <p:nvPicPr>
          <p:cNvPr id="1031"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itchFamily="34" charset="0"/>
          <a:ea typeface="宋体" panose="02010600030101010101" pitchFamily="2" charset="-122"/>
        </a:defRPr>
      </a:lvl2pPr>
      <a:lvl3pPr algn="ctr" rtl="0" fontAlgn="base">
        <a:spcBef>
          <a:spcPct val="0"/>
        </a:spcBef>
        <a:spcAft>
          <a:spcPct val="0"/>
        </a:spcAft>
        <a:defRPr sz="4400">
          <a:solidFill>
            <a:schemeClr val="tx2"/>
          </a:solidFill>
          <a:latin typeface="Arial" pitchFamily="34" charset="0"/>
          <a:ea typeface="宋体" panose="02010600030101010101" pitchFamily="2" charset="-122"/>
        </a:defRPr>
      </a:lvl3pPr>
      <a:lvl4pPr algn="ctr" rtl="0" fontAlgn="base">
        <a:spcBef>
          <a:spcPct val="0"/>
        </a:spcBef>
        <a:spcAft>
          <a:spcPct val="0"/>
        </a:spcAft>
        <a:defRPr sz="4400">
          <a:solidFill>
            <a:schemeClr val="tx2"/>
          </a:solidFill>
          <a:latin typeface="Arial" pitchFamily="34" charset="0"/>
          <a:ea typeface="宋体" panose="02010600030101010101" pitchFamily="2" charset="-122"/>
        </a:defRPr>
      </a:lvl4pPr>
      <a:lvl5pPr algn="ctr" rtl="0" fontAlgn="base">
        <a:spcBef>
          <a:spcPct val="0"/>
        </a:spcBef>
        <a:spcAft>
          <a:spcPct val="0"/>
        </a:spcAft>
        <a:defRPr sz="4400">
          <a:solidFill>
            <a:schemeClr val="tx2"/>
          </a:solidFill>
          <a:latin typeface="Arial" pitchFamily="34" charset="0"/>
          <a:ea typeface="宋体" panose="02010600030101010101" pitchFamily="2" charset="-122"/>
        </a:defRPr>
      </a:lvl5pPr>
      <a:lvl6pPr marL="457200" algn="ctr" rtl="0" fontAlgn="base">
        <a:spcBef>
          <a:spcPct val="0"/>
        </a:spcBef>
        <a:spcAft>
          <a:spcPct val="0"/>
        </a:spcAft>
        <a:defRPr sz="4400">
          <a:solidFill>
            <a:schemeClr val="tx2"/>
          </a:solidFill>
          <a:latin typeface="Arial" pitchFamily="34" charset="0"/>
          <a:ea typeface="宋体" panose="02010600030101010101" pitchFamily="2" charset="-122"/>
        </a:defRPr>
      </a:lvl6pPr>
      <a:lvl7pPr marL="914400" algn="ctr" rtl="0" fontAlgn="base">
        <a:spcBef>
          <a:spcPct val="0"/>
        </a:spcBef>
        <a:spcAft>
          <a:spcPct val="0"/>
        </a:spcAft>
        <a:defRPr sz="4400">
          <a:solidFill>
            <a:schemeClr val="tx2"/>
          </a:solidFill>
          <a:latin typeface="Arial" pitchFamily="34" charset="0"/>
          <a:ea typeface="宋体" panose="02010600030101010101" pitchFamily="2" charset="-122"/>
        </a:defRPr>
      </a:lvl7pPr>
      <a:lvl8pPr marL="1371600" algn="ctr" rtl="0" fontAlgn="base">
        <a:spcBef>
          <a:spcPct val="0"/>
        </a:spcBef>
        <a:spcAft>
          <a:spcPct val="0"/>
        </a:spcAft>
        <a:defRPr sz="4400">
          <a:solidFill>
            <a:schemeClr val="tx2"/>
          </a:solidFill>
          <a:latin typeface="Arial" pitchFamily="34" charset="0"/>
          <a:ea typeface="宋体" panose="02010600030101010101" pitchFamily="2" charset="-122"/>
        </a:defRPr>
      </a:lvl8pPr>
      <a:lvl9pPr marL="1828800" algn="ctr" rtl="0" fontAlgn="base">
        <a:spcBef>
          <a:spcPct val="0"/>
        </a:spcBef>
        <a:spcAft>
          <a:spcPct val="0"/>
        </a:spcAft>
        <a:defRPr sz="4400">
          <a:solidFill>
            <a:schemeClr val="tx2"/>
          </a:solidFill>
          <a:latin typeface="Arial" pitchFamily="34" charset="0"/>
          <a:ea typeface="宋体" panose="02010600030101010101" pitchFamily="2" charset="-122"/>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4"/>
          <a:stretch>
            <a:fillRect/>
          </a:stretch>
        </a:blipFill>
        <a:effectLst/>
      </p:bgPr>
    </p:bg>
    <p:spTree>
      <p:nvGrpSpPr>
        <p:cNvPr id="1" name=""/>
        <p:cNvGrpSpPr/>
        <p:nvPr/>
      </p:nvGrpSpPr>
      <p:grpSpPr/>
      <p:sp>
        <p:nvSpPr>
          <p:cNvPr id="2050" name="Rectangle 2"/>
          <p:cNvSpPr>
            <a:spLocks noGrp="1"/>
          </p:cNvSpPr>
          <p:nvPr>
            <p:ph type="title"/>
          </p:nvPr>
        </p:nvSpPr>
        <p:spPr>
          <a:xfrm>
            <a:off x="457200" y="274638"/>
            <a:ext cx="8229600" cy="1143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2051" name="Rectangle 3"/>
          <p:cNvSpPr>
            <a:spLocks noGrp="1"/>
          </p:cNvSpPr>
          <p:nvPr>
            <p:ph type="body" idx="5"/>
          </p:nvPr>
        </p:nvSpPr>
        <p:spPr>
          <a:xfrm>
            <a:off x="457200" y="1600200"/>
            <a:ext cx="8229600" cy="4525963"/>
          </a:xfrm>
          <a:prstGeom prst="rect">
            <a:avLst/>
          </a:prstGeom>
          <a:noFill/>
          <a:ln w="9525">
            <a:noFill/>
          </a:ln>
        </p:spPr>
        <p:txBody>
          <a:bodyPr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pic>
        <p:nvPicPr>
          <p:cNvPr id="2052"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ransition/>
  <p:timing/>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itchFamily="34" charset="0"/>
          <a:ea typeface="宋体" panose="02010600030101010101" pitchFamily="2" charset="-122"/>
        </a:defRPr>
      </a:lvl2pPr>
      <a:lvl3pPr algn="ctr" rtl="0" fontAlgn="base">
        <a:spcBef>
          <a:spcPct val="0"/>
        </a:spcBef>
        <a:spcAft>
          <a:spcPct val="0"/>
        </a:spcAft>
        <a:defRPr sz="4400">
          <a:solidFill>
            <a:schemeClr val="tx2"/>
          </a:solidFill>
          <a:latin typeface="Arial" pitchFamily="34" charset="0"/>
          <a:ea typeface="宋体" panose="02010600030101010101" pitchFamily="2" charset="-122"/>
        </a:defRPr>
      </a:lvl3pPr>
      <a:lvl4pPr algn="ctr" rtl="0" fontAlgn="base">
        <a:spcBef>
          <a:spcPct val="0"/>
        </a:spcBef>
        <a:spcAft>
          <a:spcPct val="0"/>
        </a:spcAft>
        <a:defRPr sz="4400">
          <a:solidFill>
            <a:schemeClr val="tx2"/>
          </a:solidFill>
          <a:latin typeface="Arial" pitchFamily="34" charset="0"/>
          <a:ea typeface="宋体" panose="02010600030101010101" pitchFamily="2" charset="-122"/>
        </a:defRPr>
      </a:lvl4pPr>
      <a:lvl5pPr algn="ctr" rtl="0" fontAlgn="base">
        <a:spcBef>
          <a:spcPct val="0"/>
        </a:spcBef>
        <a:spcAft>
          <a:spcPct val="0"/>
        </a:spcAft>
        <a:defRPr sz="4400">
          <a:solidFill>
            <a:schemeClr val="tx2"/>
          </a:solidFill>
          <a:latin typeface="Arial" pitchFamily="34" charset="0"/>
          <a:ea typeface="宋体" panose="02010600030101010101" pitchFamily="2" charset="-122"/>
        </a:defRPr>
      </a:lvl5pPr>
      <a:lvl6pPr marL="457200" algn="ctr" rtl="0" fontAlgn="base">
        <a:spcBef>
          <a:spcPct val="0"/>
        </a:spcBef>
        <a:spcAft>
          <a:spcPct val="0"/>
        </a:spcAft>
        <a:defRPr sz="4400">
          <a:solidFill>
            <a:schemeClr val="tx2"/>
          </a:solidFill>
          <a:latin typeface="Arial" pitchFamily="34" charset="0"/>
          <a:ea typeface="宋体" panose="02010600030101010101" pitchFamily="2" charset="-122"/>
        </a:defRPr>
      </a:lvl6pPr>
      <a:lvl7pPr marL="914400" algn="ctr" rtl="0" fontAlgn="base">
        <a:spcBef>
          <a:spcPct val="0"/>
        </a:spcBef>
        <a:spcAft>
          <a:spcPct val="0"/>
        </a:spcAft>
        <a:defRPr sz="4400">
          <a:solidFill>
            <a:schemeClr val="tx2"/>
          </a:solidFill>
          <a:latin typeface="Arial" pitchFamily="34" charset="0"/>
          <a:ea typeface="宋体" panose="02010600030101010101" pitchFamily="2" charset="-122"/>
        </a:defRPr>
      </a:lvl7pPr>
      <a:lvl8pPr marL="1371600" algn="ctr" rtl="0" fontAlgn="base">
        <a:spcBef>
          <a:spcPct val="0"/>
        </a:spcBef>
        <a:spcAft>
          <a:spcPct val="0"/>
        </a:spcAft>
        <a:defRPr sz="4400">
          <a:solidFill>
            <a:schemeClr val="tx2"/>
          </a:solidFill>
          <a:latin typeface="Arial" pitchFamily="34" charset="0"/>
          <a:ea typeface="宋体" panose="02010600030101010101" pitchFamily="2" charset="-122"/>
        </a:defRPr>
      </a:lvl8pPr>
      <a:lvl9pPr marL="1828800" algn="ctr" rtl="0" fontAlgn="base">
        <a:spcBef>
          <a:spcPct val="0"/>
        </a:spcBef>
        <a:spcAft>
          <a:spcPct val="0"/>
        </a:spcAft>
        <a:defRPr sz="4400">
          <a:solidFill>
            <a:schemeClr val="tx2"/>
          </a:solidFill>
          <a:latin typeface="Arial" pitchFamily="34" charset="0"/>
          <a:ea typeface="宋体" panose="02010600030101010101" pitchFamily="2" charset="-122"/>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4"/>
          <a:stretch>
            <a:fillRect/>
          </a:stretch>
        </a:blipFill>
        <a:effectLst/>
      </p:bgPr>
    </p:bg>
    <p:spTree>
      <p:nvGrpSpPr>
        <p:cNvPr id="1" name=""/>
        <p:cNvGrpSpPr/>
        <p:nvPr/>
      </p:nvGrpSpPr>
      <p:grpSpPr/>
      <p:sp>
        <p:nvSpPr>
          <p:cNvPr id="2050" name="Rectangle 2"/>
          <p:cNvSpPr>
            <a:spLocks noGrp="1"/>
          </p:cNvSpPr>
          <p:nvPr>
            <p:ph type="title"/>
          </p:nvPr>
        </p:nvSpPr>
        <p:spPr>
          <a:xfrm>
            <a:off x="457200" y="274638"/>
            <a:ext cx="8229600" cy="1143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2051" name="Rectangle 3"/>
          <p:cNvSpPr>
            <a:spLocks noGrp="1"/>
          </p:cNvSpPr>
          <p:nvPr>
            <p:ph type="body" idx="5"/>
          </p:nvPr>
        </p:nvSpPr>
        <p:spPr>
          <a:xfrm>
            <a:off x="457200" y="1600200"/>
            <a:ext cx="8229600" cy="4525963"/>
          </a:xfrm>
          <a:prstGeom prst="rect">
            <a:avLst/>
          </a:prstGeom>
          <a:noFill/>
          <a:ln w="9525">
            <a:noFill/>
          </a:ln>
        </p:spPr>
        <p:txBody>
          <a:bodyPr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fld id="{2779522C-8B42-4D14-BC49-7E17342AA9D9}" type="slidenum">
              <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en-US" altLang="zh-CN" sz="14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pic>
        <p:nvPicPr>
          <p:cNvPr id="2052"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transition/>
  <p:timing/>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itchFamily="34" charset="0"/>
          <a:ea typeface="宋体" panose="02010600030101010101" pitchFamily="2" charset="-122"/>
        </a:defRPr>
      </a:lvl2pPr>
      <a:lvl3pPr algn="ctr" rtl="0" fontAlgn="base">
        <a:spcBef>
          <a:spcPct val="0"/>
        </a:spcBef>
        <a:spcAft>
          <a:spcPct val="0"/>
        </a:spcAft>
        <a:defRPr sz="4400">
          <a:solidFill>
            <a:schemeClr val="tx2"/>
          </a:solidFill>
          <a:latin typeface="Arial" pitchFamily="34" charset="0"/>
          <a:ea typeface="宋体" panose="02010600030101010101" pitchFamily="2" charset="-122"/>
        </a:defRPr>
      </a:lvl3pPr>
      <a:lvl4pPr algn="ctr" rtl="0" fontAlgn="base">
        <a:spcBef>
          <a:spcPct val="0"/>
        </a:spcBef>
        <a:spcAft>
          <a:spcPct val="0"/>
        </a:spcAft>
        <a:defRPr sz="4400">
          <a:solidFill>
            <a:schemeClr val="tx2"/>
          </a:solidFill>
          <a:latin typeface="Arial" pitchFamily="34" charset="0"/>
          <a:ea typeface="宋体" panose="02010600030101010101" pitchFamily="2" charset="-122"/>
        </a:defRPr>
      </a:lvl4pPr>
      <a:lvl5pPr algn="ctr" rtl="0" fontAlgn="base">
        <a:spcBef>
          <a:spcPct val="0"/>
        </a:spcBef>
        <a:spcAft>
          <a:spcPct val="0"/>
        </a:spcAft>
        <a:defRPr sz="4400">
          <a:solidFill>
            <a:schemeClr val="tx2"/>
          </a:solidFill>
          <a:latin typeface="Arial" pitchFamily="34" charset="0"/>
          <a:ea typeface="宋体" panose="02010600030101010101" pitchFamily="2" charset="-122"/>
        </a:defRPr>
      </a:lvl5pPr>
      <a:lvl6pPr marL="457200" algn="ctr" rtl="0" fontAlgn="base">
        <a:spcBef>
          <a:spcPct val="0"/>
        </a:spcBef>
        <a:spcAft>
          <a:spcPct val="0"/>
        </a:spcAft>
        <a:defRPr sz="4400">
          <a:solidFill>
            <a:schemeClr val="tx2"/>
          </a:solidFill>
          <a:latin typeface="Arial" pitchFamily="34" charset="0"/>
          <a:ea typeface="宋体" panose="02010600030101010101" pitchFamily="2" charset="-122"/>
        </a:defRPr>
      </a:lvl6pPr>
      <a:lvl7pPr marL="914400" algn="ctr" rtl="0" fontAlgn="base">
        <a:spcBef>
          <a:spcPct val="0"/>
        </a:spcBef>
        <a:spcAft>
          <a:spcPct val="0"/>
        </a:spcAft>
        <a:defRPr sz="4400">
          <a:solidFill>
            <a:schemeClr val="tx2"/>
          </a:solidFill>
          <a:latin typeface="Arial" pitchFamily="34" charset="0"/>
          <a:ea typeface="宋体" panose="02010600030101010101" pitchFamily="2" charset="-122"/>
        </a:defRPr>
      </a:lvl7pPr>
      <a:lvl8pPr marL="1371600" algn="ctr" rtl="0" fontAlgn="base">
        <a:spcBef>
          <a:spcPct val="0"/>
        </a:spcBef>
        <a:spcAft>
          <a:spcPct val="0"/>
        </a:spcAft>
        <a:defRPr sz="4400">
          <a:solidFill>
            <a:schemeClr val="tx2"/>
          </a:solidFill>
          <a:latin typeface="Arial" pitchFamily="34" charset="0"/>
          <a:ea typeface="宋体" panose="02010600030101010101" pitchFamily="2" charset="-122"/>
        </a:defRPr>
      </a:lvl8pPr>
      <a:lvl9pPr marL="1828800" algn="ctr" rtl="0" fontAlgn="base">
        <a:spcBef>
          <a:spcPct val="0"/>
        </a:spcBef>
        <a:spcAft>
          <a:spcPct val="0"/>
        </a:spcAft>
        <a:defRPr sz="4400">
          <a:solidFill>
            <a:schemeClr val="tx2"/>
          </a:solidFill>
          <a:latin typeface="Arial" pitchFamily="34" charset="0"/>
          <a:ea typeface="宋体" panose="02010600030101010101" pitchFamily="2" charset="-122"/>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 Id="rId3"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5.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 Id="rId3" Type="http://schemas.openxmlformats.org/officeDocument/2006/relationships/image" Target="../media/image1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5.xml" /><Relationship Id="rId2" Type="http://schemas.openxmlformats.org/officeDocument/2006/relationships/image" Target="../media/image10.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slide" Target="slide1.xml" TargetMode="In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5.xml" /><Relationship Id="rId2" Type="http://schemas.openxmlformats.org/officeDocument/2006/relationships/image" Target="../media/image9.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5.xml" /><Relationship Id="rId2" Type="http://schemas.openxmlformats.org/officeDocument/2006/relationships/image" Target="../media/image10.jpeg" /><Relationship Id="rId3" Type="http://schemas.openxmlformats.org/officeDocument/2006/relationships/tags" Target="../tags/tag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 Id="rId3" Type="http://schemas.openxmlformats.org/officeDocument/2006/relationships/tags" Target="../tags/tag3.xml" /><Relationship Id="rId4" Type="http://schemas.openxmlformats.org/officeDocument/2006/relationships/image" Target="../media/image5.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 Id="rId3" Type="http://schemas.openxmlformats.org/officeDocument/2006/relationships/tags" Target="../tags/tag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12304114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3" name="Rectangle 2"/>
          <p:cNvSpPr>
            <a:spLocks noGrp="1"/>
          </p:cNvSpPr>
          <p:nvPr>
            <p:ph type="ctrTitle"/>
          </p:nvPr>
        </p:nvSpPr>
        <p:spPr>
          <a:xfrm>
            <a:off x="685800" y="2130425"/>
            <a:ext cx="7772400" cy="1470025"/>
          </a:xfrm>
        </p:spPr>
        <p:txBody>
          <a:bodyPr vert="horz" wrap="square" lIns="91440" tIns="45720" rIns="91440" bIns="45720" anchor="ctr" anchorCtr="0"/>
          <a:lstStyle/>
          <a:p>
            <a:pPr eaLnBrk="1" hangingPunct="1">
              <a:buClrTx/>
              <a:buSzTx/>
              <a:buFontTx/>
            </a:pPr>
            <a:endParaRPr lang="zh-CN" altLang="zh-CN" sz="4400" kern="1200">
              <a:latin typeface="+mj-lt"/>
              <a:ea typeface="+mj-ea"/>
              <a:cs typeface="+mj-cs"/>
            </a:endParaRPr>
          </a:p>
        </p:txBody>
      </p:sp>
      <p:sp>
        <p:nvSpPr>
          <p:cNvPr id="3074" name="Rectangle 3"/>
          <p:cNvSpPr>
            <a:spLocks noGrp="1"/>
          </p:cNvSpPr>
          <p:nvPr>
            <p:ph type="subTitle" idx="1"/>
          </p:nvPr>
        </p:nvSpPr>
        <p:spPr>
          <a:xfrm>
            <a:off x="1371600" y="3886200"/>
            <a:ext cx="6400800" cy="1752600"/>
          </a:xfrm>
        </p:spPr>
        <p:txBody>
          <a:bodyPr vert="horz" wrap="square" lIns="91440" tIns="45720" rIns="91440" bIns="45720" anchor="t" anchorCtr="0"/>
          <a:lstStyle/>
          <a:p>
            <a:pPr eaLnBrk="1" hangingPunct="1">
              <a:buClrTx/>
              <a:buSzTx/>
              <a:buFontTx/>
            </a:pPr>
            <a:endParaRPr lang="zh-CN" altLang="zh-CN" sz="3200" kern="1200">
              <a:latin typeface="+mn-lt"/>
              <a:ea typeface="+mn-ea"/>
              <a:cs typeface="+mn-cs"/>
            </a:endParaRPr>
          </a:p>
        </p:txBody>
      </p:sp>
      <p:pic>
        <p:nvPicPr>
          <p:cNvPr id="3075" name="Picture 4"/>
          <p:cNvPicPr>
            <a:picLocks noChangeAspect="1"/>
          </p:cNvPicPr>
          <p:nvPr/>
        </p:nvPicPr>
        <p:blipFill>
          <a:blip r:embed="rId2"/>
          <a:stretch>
            <a:fillRect/>
          </a:stretch>
        </p:blipFill>
        <p:spPr>
          <a:xfrm>
            <a:off x="0" y="0"/>
            <a:ext cx="9144000" cy="6858000"/>
          </a:xfrm>
          <a:prstGeom prst="rect">
            <a:avLst/>
          </a:prstGeom>
          <a:noFill/>
          <a:ln w="9525">
            <a:noFill/>
          </a:ln>
        </p:spPr>
      </p:pic>
      <p:sp>
        <p:nvSpPr>
          <p:cNvPr id="2053" name="Rectangle 5"/>
          <p:cNvSpPr/>
          <p:nvPr/>
        </p:nvSpPr>
        <p:spPr>
          <a:xfrm>
            <a:off x="2916238" y="1555750"/>
            <a:ext cx="4973637" cy="1000125"/>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8000" b="1">
                <a:solidFill>
                  <a:schemeClr val="tx2"/>
                </a:solidFill>
                <a:latin typeface="腾祥铁山楷书简" panose="01010104010101010101" charset="-122"/>
                <a:ea typeface="腾祥铁山楷书简" panose="01010104010101010101" charset="-122"/>
              </a:rPr>
              <a:t>声 声 慢</a:t>
            </a:r>
            <a:endParaRPr lang="zh-CN" altLang="en-US" sz="8000" b="1">
              <a:solidFill>
                <a:schemeClr val="tx2"/>
              </a:solidFill>
              <a:latin typeface="腾祥铁山楷书简" panose="01010104010101010101" charset="-122"/>
              <a:ea typeface="腾祥铁山楷书简" panose="01010104010101010101" charset="-122"/>
            </a:endParaRPr>
          </a:p>
        </p:txBody>
      </p:sp>
      <p:sp>
        <p:nvSpPr>
          <p:cNvPr id="2054" name="Rectangle 6"/>
          <p:cNvSpPr/>
          <p:nvPr>
            <p:custDataLst>
              <p:tags r:id="rId3"/>
            </p:custDataLst>
          </p:nvPr>
        </p:nvSpPr>
        <p:spPr>
          <a:xfrm>
            <a:off x="4140200" y="2997200"/>
            <a:ext cx="2163763" cy="1000125"/>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20000"/>
              </a:spcBef>
            </a:pPr>
            <a:r>
              <a:rPr lang="en-US" altLang="zh-CN" sz="3200">
                <a:latin typeface="Arial" pitchFamily="34" charset="0"/>
                <a:ea typeface="宋体" panose="02010600030101010101" pitchFamily="2" charset="-122"/>
              </a:rPr>
              <a:t>    </a:t>
            </a:r>
            <a:r>
              <a:rPr lang="zh-CN" altLang="en-US" sz="4000" b="1">
                <a:latin typeface="腾祥铁山楷书简" panose="01010104010101010101" charset="-122"/>
                <a:ea typeface="腾祥铁山楷书简" panose="01010104010101010101" charset="-122"/>
              </a:rPr>
              <a:t>李清照</a:t>
            </a:r>
            <a:endParaRPr lang="zh-CN" altLang="en-US" sz="4000" b="1">
              <a:latin typeface="腾祥铁山楷书简" panose="01010104010101010101" charset="-122"/>
              <a:ea typeface="腾祥铁山楷书简" panose="0101010401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053"/>
                                        </p:tgtEl>
                                        <p:attrNameLst>
                                          <p:attrName>style.visibility</p:attrName>
                                        </p:attrNameLst>
                                      </p:cBhvr>
                                      <p:to>
                                        <p:strVal val="visible"/>
                                      </p:to>
                                    </p:set>
                                    <p:anim calcmode="lin" valueType="num">
                                      <p:cBhvr additive="base">
                                        <p:cTn id="7" dur="500" fill="hold"/>
                                        <p:tgtEl>
                                          <p:spTgt spid="2053"/>
                                        </p:tgtEl>
                                        <p:attrNameLst>
                                          <p:attrName>ppt_x</p:attrName>
                                        </p:attrNameLst>
                                      </p:cBhvr>
                                      <p:tavLst>
                                        <p:tav tm="0">
                                          <p:val>
                                            <p:strVal val="#ppt_x"/>
                                          </p:val>
                                        </p:tav>
                                        <p:tav tm="100000">
                                          <p:val>
                                            <p:strVal val="#ppt_x"/>
                                          </p:val>
                                        </p:tav>
                                      </p:tavLst>
                                    </p:anim>
                                    <p:anim calcmode="lin" valueType="num">
                                      <p:cBhvr additive="base">
                                        <p:cTn id="8" dur="500" fill="hold"/>
                                        <p:tgtEl>
                                          <p:spTgt spid="205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054">
                                            <p:txEl>
                                              <p:pRg st="0" end="0"/>
                                            </p:txEl>
                                          </p:spTgt>
                                        </p:tgtEl>
                                        <p:attrNameLst>
                                          <p:attrName>style.visibility</p:attrName>
                                        </p:attrNameLst>
                                      </p:cBhvr>
                                      <p:to>
                                        <p:strVal val="visible"/>
                                      </p:to>
                                    </p:set>
                                    <p:anim calcmode="lin" valueType="num">
                                      <p:cBhvr additive="base">
                                        <p:cTn id="13" dur="500" fill="hold"/>
                                        <p:tgtEl>
                                          <p:spTgt spid="205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5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3" grpId="0"/>
      <p:bldP spid="2054" grpId="0" build="p"/>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097" name="Picture 2"/>
          <p:cNvPicPr>
            <a:picLocks noChangeAspect="1"/>
          </p:cNvPicPr>
          <p:nvPr/>
        </p:nvPicPr>
        <p:blipFill>
          <a:blip r:embed="rId2"/>
          <a:srcRect l="5121"/>
          <a:stretch>
            <a:fillRect/>
          </a:stretch>
        </p:blipFill>
        <p:spPr>
          <a:xfrm>
            <a:off x="0" y="476250"/>
            <a:ext cx="9144000" cy="6049963"/>
          </a:xfrm>
          <a:prstGeom prst="rect">
            <a:avLst/>
          </a:prstGeom>
          <a:noFill/>
          <a:ln w="9525">
            <a:noFill/>
          </a:ln>
        </p:spPr>
      </p:pic>
      <p:sp>
        <p:nvSpPr>
          <p:cNvPr id="24579" name="Text Box 3"/>
          <p:cNvSpPr txBox="1"/>
          <p:nvPr/>
        </p:nvSpPr>
        <p:spPr>
          <a:xfrm>
            <a:off x="466725" y="763588"/>
            <a:ext cx="2447925" cy="64770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342900" indent="-342900">
              <a:spcBef>
                <a:spcPct val="50000"/>
              </a:spcBef>
            </a:pPr>
            <a:r>
              <a:rPr lang="zh-CN" altLang="en-US" sz="4400">
                <a:latin typeface="Arial" pitchFamily="34" charset="0"/>
                <a:ea typeface="方正艺黑简体" pitchFamily="65" charset="-122"/>
              </a:rPr>
              <a:t>词人简介</a:t>
            </a:r>
            <a:endParaRPr lang="zh-CN" altLang="en-US" sz="4400">
              <a:latin typeface="Arial" pitchFamily="34" charset="0"/>
              <a:ea typeface="方正艺黑简体" pitchFamily="65" charset="-122"/>
            </a:endParaRPr>
          </a:p>
        </p:txBody>
      </p:sp>
      <p:pic>
        <p:nvPicPr>
          <p:cNvPr id="4099" name="Picture 4"/>
          <p:cNvPicPr>
            <a:picLocks noChangeAspect="1"/>
          </p:cNvPicPr>
          <p:nvPr/>
        </p:nvPicPr>
        <p:blipFill>
          <a:blip r:embed="rId3"/>
          <a:srcRect l="15413" t="6091" r="46378" b="6784"/>
          <a:stretch>
            <a:fillRect/>
          </a:stretch>
        </p:blipFill>
        <p:spPr>
          <a:xfrm>
            <a:off x="5651500" y="404813"/>
            <a:ext cx="3492500" cy="6192837"/>
          </a:xfrm>
          <a:prstGeom prst="rect">
            <a:avLst/>
          </a:prstGeom>
          <a:noFill/>
          <a:ln w="9525">
            <a:noFill/>
          </a:ln>
        </p:spPr>
      </p:pic>
      <p:sp>
        <p:nvSpPr>
          <p:cNvPr id="24581" name="Rectangle 5"/>
          <p:cNvSpPr>
            <a:spLocks noGrp="1"/>
          </p:cNvSpPr>
          <p:nvPr>
            <p:ph idx="1"/>
          </p:nvPr>
        </p:nvSpPr>
        <p:spPr>
          <a:xfrm>
            <a:off x="323850" y="1555750"/>
            <a:ext cx="4830763" cy="5189538"/>
          </a:xfrm>
        </p:spPr>
        <p:txBody>
          <a:bodyPr vert="horz" wrap="square" lIns="91440" tIns="45720" rIns="91440" bIns="45720" anchor="t" anchorCtr="0"/>
          <a:lstStyle/>
          <a:p>
            <a:pPr eaLnBrk="1" hangingPunct="1">
              <a:buNone/>
            </a:pPr>
            <a:r>
              <a:rPr lang="en-US" altLang="zh-CN" sz="2800" b="1">
                <a:solidFill>
                  <a:srgbClr val="638EEF"/>
                </a:solidFill>
                <a:latin typeface="方正艺黑简体" pitchFamily="65" charset="-122"/>
                <a:ea typeface="方正艺黑简体" pitchFamily="65" charset="-122"/>
              </a:rPr>
              <a:t>  </a:t>
            </a:r>
            <a:r>
              <a:rPr lang="zh-CN" altLang="en-US" sz="2800" b="1">
                <a:solidFill>
                  <a:srgbClr val="638EEF"/>
                </a:solidFill>
                <a:latin typeface="方正艺黑简体" pitchFamily="65" charset="-122"/>
                <a:ea typeface="方正艺黑简体" pitchFamily="65" charset="-122"/>
              </a:rPr>
              <a:t>李清照，号易安居士，婉约词派代表，词风清新婉丽，被誉为“千古第一才女”，与辛弃疾并称“济南二安”。在《词论》中，提出“词别是一家”的说法，著有《漱玉词》。</a:t>
            </a:r>
            <a:endParaRPr lang="zh-CN" altLang="en-US" sz="2800" b="1">
              <a:solidFill>
                <a:srgbClr val="638EEF"/>
              </a:solidFill>
              <a:latin typeface="方正艺黑简体" pitchFamily="65" charset="-122"/>
              <a:ea typeface="方正艺黑简体" pitchFamily="65"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4579"/>
                                        </p:tgtEl>
                                        <p:attrNameLst>
                                          <p:attrName>style.visibility</p:attrName>
                                        </p:attrNameLst>
                                      </p:cBhvr>
                                      <p:to>
                                        <p:strVal val="visible"/>
                                      </p:to>
                                    </p:set>
                                    <p:animEffect transition="in" filter="blinds(horizontal)">
                                      <p:cBhvr>
                                        <p:cTn id="7" dur="500"/>
                                        <p:tgtEl>
                                          <p:spTgt spid="2457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9" presetClass="entr" presetSubtype="0" dur="500" fill="hold" grpId="0" nodeType="clickEffect">
                                  <p:stCondLst>
                                    <p:cond delay="0"/>
                                  </p:stCondLst>
                                  <p:childTnLst>
                                    <p:set>
                                      <p:cBhvr>
                                        <p:cTn id="11" dur="1" fill="hold">
                                          <p:stCondLst>
                                            <p:cond delay="0"/>
                                          </p:stCondLst>
                                        </p:cTn>
                                        <p:tgtEl>
                                          <p:spTgt spid="24581">
                                            <p:txEl>
                                              <p:pRg st="0" end="0"/>
                                            </p:txEl>
                                          </p:spTgt>
                                        </p:tgtEl>
                                        <p:attrNameLst>
                                          <p:attrName>style.visibility</p:attrName>
                                        </p:attrNameLst>
                                      </p:cBhvr>
                                      <p:to>
                                        <p:strVal val="visible"/>
                                      </p:to>
                                    </p:set>
                                    <p:animEffect transition="in" filter="dissolve">
                                      <p:cBhvr>
                                        <p:cTn id="12" dur="500"/>
                                        <p:tgtEl>
                                          <p:spTgt spid="2458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p:bldP spid="24581" grpId="0" build="p"/>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1" name="Rectangle 3"/>
          <p:cNvSpPr>
            <a:spLocks noGrp="1"/>
          </p:cNvSpPr>
          <p:nvPr>
            <p:ph idx="1"/>
          </p:nvPr>
        </p:nvSpPr>
        <p:spPr>
          <a:xfrm>
            <a:off x="-103187" y="115888"/>
            <a:ext cx="5583237" cy="5283200"/>
          </a:xfrm>
        </p:spPr>
        <p:txBody>
          <a:bodyPr vert="horz" wrap="square" lIns="91440" tIns="45720" rIns="91440" bIns="45720" anchor="t" anchorCtr="0"/>
          <a:lstStyle/>
          <a:p>
            <a:pPr eaLnBrk="1" hangingPunct="1">
              <a:lnSpc>
                <a:spcPct val="90000"/>
              </a:lnSpc>
            </a:pPr>
            <a:r>
              <a:rPr lang="zh-CN" altLang="zh-CN" sz="3600" b="1">
                <a:latin typeface="仿宋_GB2312" pitchFamily="49" charset="-122"/>
                <a:ea typeface="仿宋_GB2312" pitchFamily="49" charset="-122"/>
              </a:rPr>
              <a:t>前期</a:t>
            </a:r>
            <a:endParaRPr lang="zh-CN" altLang="zh-CN" sz="3600" b="1">
              <a:latin typeface="仿宋_GB2312" pitchFamily="49" charset="-122"/>
              <a:ea typeface="仿宋_GB2312" pitchFamily="49" charset="-122"/>
            </a:endParaRPr>
          </a:p>
          <a:p>
            <a:pPr eaLnBrk="1" hangingPunct="1">
              <a:lnSpc>
                <a:spcPct val="90000"/>
              </a:lnSpc>
            </a:pPr>
            <a:r>
              <a:rPr lang="zh-CN" altLang="zh-CN" sz="2800" b="1">
                <a:latin typeface="仿宋_GB2312" pitchFamily="49" charset="-122"/>
                <a:ea typeface="仿宋_GB2312" pitchFamily="49" charset="-122"/>
              </a:rPr>
              <a:t>1084年出生，是名门之后，父亲李格非是苏轼的高徒，苏门后四学士之一，母亲王氏是状元王拱辰的孙女，琴棋书画样样精通，李清照就是在良好的家庭环境中打下了优良的文学基础。</a:t>
            </a:r>
            <a:endParaRPr lang="zh-CN" altLang="zh-CN" sz="2800" b="1">
              <a:latin typeface="仿宋_GB2312" pitchFamily="49" charset="-122"/>
              <a:ea typeface="仿宋_GB2312" pitchFamily="49" charset="-122"/>
            </a:endParaRPr>
          </a:p>
          <a:p>
            <a:pPr eaLnBrk="1" hangingPunct="1">
              <a:lnSpc>
                <a:spcPct val="90000"/>
              </a:lnSpc>
            </a:pPr>
            <a:r>
              <a:rPr lang="zh-CN" altLang="zh-CN" sz="2800" b="1">
                <a:latin typeface="仿宋_GB2312" pitchFamily="49" charset="-122"/>
                <a:ea typeface="仿宋_GB2312" pitchFamily="49" charset="-122"/>
              </a:rPr>
              <a:t>1101年，18岁与赵明诚结婚，赵明诚是宰相赵挺之之子，两人都喜爱诗词，书画和金石玩物，可谓是志趣相投。“被酒莫惊春睡重,赌书消得泼茶香,”是他们夫妻生活的真实写照。</a:t>
            </a:r>
            <a:endParaRPr lang="zh-CN" altLang="zh-CN" sz="2800" b="1">
              <a:latin typeface="仿宋_GB2312" pitchFamily="49" charset="-122"/>
              <a:ea typeface="仿宋_GB2312" pitchFamily="49" charset="-122"/>
            </a:endParaRPr>
          </a:p>
          <a:p>
            <a:pPr eaLnBrk="1" hangingPunct="1">
              <a:lnSpc>
                <a:spcPct val="90000"/>
              </a:lnSpc>
            </a:pPr>
            <a:endParaRPr lang="zh-CN" altLang="zh-CN" sz="2800" b="1">
              <a:latin typeface="仿宋_GB2312" pitchFamily="49" charset="-122"/>
              <a:ea typeface="仿宋_GB2312" pitchFamily="49" charset="-122"/>
            </a:endParaRPr>
          </a:p>
        </p:txBody>
      </p:sp>
      <p:pic>
        <p:nvPicPr>
          <p:cNvPr id="5122" name="Picture 4"/>
          <p:cNvPicPr>
            <a:picLocks noChangeAspect="1"/>
          </p:cNvPicPr>
          <p:nvPr/>
        </p:nvPicPr>
        <p:blipFill>
          <a:blip r:embed="rId2"/>
          <a:stretch>
            <a:fillRect/>
          </a:stretch>
        </p:blipFill>
        <p:spPr>
          <a:xfrm>
            <a:off x="5651500" y="115888"/>
            <a:ext cx="2897188" cy="4648200"/>
          </a:xfrm>
          <a:prstGeom prst="rect">
            <a:avLst/>
          </a:prstGeom>
          <a:noFill/>
          <a:ln w="9525">
            <a:noFill/>
          </a:ln>
        </p:spPr>
      </p:pic>
      <p:sp>
        <p:nvSpPr>
          <p:cNvPr id="5123" name="文本框 2"/>
          <p:cNvSpPr txBox="1"/>
          <p:nvPr/>
        </p:nvSpPr>
        <p:spPr>
          <a:xfrm>
            <a:off x="381000" y="5445125"/>
            <a:ext cx="8334375" cy="1252538"/>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pPr>
            <a:r>
              <a:rPr lang="zh-CN" altLang="zh-CN" sz="2800" b="1">
                <a:latin typeface="仿宋_GB2312" pitchFamily="49" charset="-122"/>
                <a:ea typeface="仿宋_GB2312" pitchFamily="49" charset="-122"/>
              </a:rPr>
              <a:t>1103年，赵明诚出仕 到外地做官，二人两地相隔。1127年，北宋灭亡，李清照一家被迫南迁避难，逃亡过程中，大部分的金石书画丢失。</a:t>
            </a:r>
            <a:endParaRPr lang="zh-CN" altLang="en-US" sz="2800" b="1">
              <a:latin typeface="仿宋_GB2312" pitchFamily="49" charset="-122"/>
              <a:ea typeface="仿宋_GB2312" pitchFamily="49"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5" name="Rectangle 3"/>
          <p:cNvSpPr>
            <a:spLocks noGrp="1"/>
          </p:cNvSpPr>
          <p:nvPr>
            <p:ph idx="1"/>
          </p:nvPr>
        </p:nvSpPr>
        <p:spPr>
          <a:xfrm>
            <a:off x="571500" y="404813"/>
            <a:ext cx="4346575" cy="5969000"/>
          </a:xfrm>
        </p:spPr>
        <p:txBody>
          <a:bodyPr vert="horz" wrap="square" lIns="91440" tIns="45720" rIns="91440" bIns="45720" anchor="t" anchorCtr="0"/>
          <a:lstStyle/>
          <a:p>
            <a:pPr eaLnBrk="1" hangingPunct="1">
              <a:lnSpc>
                <a:spcPct val="90000"/>
              </a:lnSpc>
            </a:pPr>
            <a:r>
              <a:rPr lang="zh-CN" altLang="zh-CN" sz="3600" b="1">
                <a:latin typeface="仿宋_GB2312" pitchFamily="49" charset="-122"/>
                <a:ea typeface="仿宋_GB2312" pitchFamily="49" charset="-122"/>
              </a:rPr>
              <a:t>后期</a:t>
            </a:r>
            <a:endParaRPr lang="zh-CN" altLang="zh-CN" sz="3600" b="1">
              <a:latin typeface="仿宋_GB2312" pitchFamily="49" charset="-122"/>
              <a:ea typeface="仿宋_GB2312" pitchFamily="49" charset="-122"/>
            </a:endParaRPr>
          </a:p>
          <a:p>
            <a:pPr eaLnBrk="1" hangingPunct="1">
              <a:lnSpc>
                <a:spcPct val="90000"/>
              </a:lnSpc>
            </a:pPr>
            <a:r>
              <a:rPr lang="zh-CN" altLang="zh-CN" sz="2800" b="1">
                <a:latin typeface="仿宋_GB2312" pitchFamily="49" charset="-122"/>
                <a:ea typeface="仿宋_GB2312" pitchFamily="49" charset="-122"/>
              </a:rPr>
              <a:t>1128年，李清照怀着国破家亡之痛南逃至建康，次年，丈夫赵明诚染病离世，李清照一人在江南辗转漂泊。这期间，她不仅承受着政治上的压力，而且大量书画砚墨被盗，孤身一人，境况极其悲惨，尝尽了颠沛流离之苦、亡夫之痛和亡国之恨。</a:t>
            </a:r>
            <a:r>
              <a:rPr lang="zh-CN" altLang="en-US"/>
              <a:t> </a:t>
            </a:r>
            <a:endParaRPr lang="zh-CN" altLang="en-US"/>
          </a:p>
        </p:txBody>
      </p:sp>
      <p:pic>
        <p:nvPicPr>
          <p:cNvPr id="6146" name="Picture 4"/>
          <p:cNvPicPr>
            <a:picLocks noChangeAspect="1"/>
          </p:cNvPicPr>
          <p:nvPr/>
        </p:nvPicPr>
        <p:blipFill>
          <a:blip r:embed="rId2"/>
          <a:stretch>
            <a:fillRect/>
          </a:stretch>
        </p:blipFill>
        <p:spPr>
          <a:xfrm>
            <a:off x="5056188" y="0"/>
            <a:ext cx="4087812" cy="6858000"/>
          </a:xfrm>
          <a:prstGeom prst="rect">
            <a:avLst/>
          </a:prstGeom>
          <a:noFill/>
          <a:ln w="9525">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3" name="Text Box 5"/>
          <p:cNvSpPr txBox="1"/>
          <p:nvPr/>
        </p:nvSpPr>
        <p:spPr>
          <a:xfrm>
            <a:off x="4067175" y="765175"/>
            <a:ext cx="4752975" cy="5564188"/>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50000"/>
              </a:spcBef>
            </a:pPr>
            <a:r>
              <a:rPr lang="zh-CN" altLang="en-US" sz="3600" b="1">
                <a:latin typeface="Times New Roman" panose="02020603050405020304" pitchFamily="18" charset="0"/>
                <a:ea typeface="仿宋_GB2312" pitchFamily="49" charset="-122"/>
              </a:rPr>
              <a:t>写作背景</a:t>
            </a:r>
            <a:endParaRPr lang="zh-CN" altLang="en-US" sz="3600" b="1">
              <a:latin typeface="Times New Roman" panose="02020603050405020304" pitchFamily="18" charset="0"/>
              <a:ea typeface="仿宋_GB2312" pitchFamily="49" charset="-122"/>
            </a:endParaRPr>
          </a:p>
          <a:p>
            <a:pPr>
              <a:lnSpc>
                <a:spcPct val="130000"/>
              </a:lnSpc>
              <a:spcBef>
                <a:spcPct val="50000"/>
              </a:spcBef>
            </a:pPr>
            <a:r>
              <a:rPr lang="zh-CN" altLang="en-US" sz="3200" b="1">
                <a:latin typeface="仿宋_GB2312" pitchFamily="49" charset="-122"/>
                <a:ea typeface="仿宋_GB2312" pitchFamily="49" charset="-122"/>
              </a:rPr>
              <a:t>这是李清照晚年词作，词人描写在残秋的所见所闻所感来充分展示她所处的冷清悲凉的环境气氛及其饱经国破家亡夫死的巨大悲痛的内心世界。</a:t>
            </a:r>
            <a:endParaRPr lang="zh-CN" altLang="en-US" sz="3200" b="1">
              <a:latin typeface="仿宋_GB2312" pitchFamily="49" charset="-122"/>
              <a:ea typeface="仿宋_GB2312" pitchFamily="49" charset="-122"/>
            </a:endParaRPr>
          </a:p>
          <a:p>
            <a:pPr>
              <a:lnSpc>
                <a:spcPct val="130000"/>
              </a:lnSpc>
              <a:spcBef>
                <a:spcPct val="50000"/>
              </a:spcBef>
            </a:pPr>
            <a:endParaRPr lang="en-US" altLang="zh-CN" sz="3200" b="1">
              <a:latin typeface="仿宋_GB2312" pitchFamily="49" charset="-122"/>
              <a:ea typeface="仿宋_GB2312" pitchFamily="49" charset="-122"/>
            </a:endParaRPr>
          </a:p>
        </p:txBody>
      </p:sp>
      <p:pic>
        <p:nvPicPr>
          <p:cNvPr id="8194" name="Picture 8"/>
          <p:cNvPicPr>
            <a:picLocks noChangeAspect="1"/>
          </p:cNvPicPr>
          <p:nvPr/>
        </p:nvPicPr>
        <p:blipFill>
          <a:blip r:embed="rId2"/>
          <a:stretch>
            <a:fillRect/>
          </a:stretch>
        </p:blipFill>
        <p:spPr>
          <a:xfrm>
            <a:off x="0" y="0"/>
            <a:ext cx="3708400" cy="6858000"/>
          </a:xfrm>
          <a:prstGeom prst="rect">
            <a:avLst/>
          </a:prstGeom>
          <a:noFill/>
          <a:ln w="9525">
            <a:noFill/>
          </a:ln>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217" name="Picture 7"/>
          <p:cNvPicPr>
            <a:picLocks noChangeAspect="1"/>
          </p:cNvPicPr>
          <p:nvPr/>
        </p:nvPicPr>
        <p:blipFill>
          <a:blip r:embed="rId2"/>
          <a:stretch>
            <a:fillRect/>
          </a:stretch>
        </p:blipFill>
        <p:spPr>
          <a:xfrm>
            <a:off x="5508625" y="0"/>
            <a:ext cx="3635375" cy="6858000"/>
          </a:xfrm>
          <a:prstGeom prst="rect">
            <a:avLst/>
          </a:prstGeom>
          <a:noFill/>
          <a:ln w="9525">
            <a:noFill/>
          </a:ln>
        </p:spPr>
      </p:pic>
      <p:sp>
        <p:nvSpPr>
          <p:cNvPr id="9218" name="Text Box 8"/>
          <p:cNvSpPr txBox="1"/>
          <p:nvPr/>
        </p:nvSpPr>
        <p:spPr>
          <a:xfrm>
            <a:off x="0" y="692150"/>
            <a:ext cx="5400675" cy="5538788"/>
          </a:xfrm>
          <a:prstGeom prst="rect">
            <a:avLst/>
          </a:prstGeom>
          <a:solidFill>
            <a:schemeClr val="bg1">
              <a:alpha val="87057"/>
            </a:schemeClr>
          </a:solid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en-US" altLang="zh-CN" sz="5400">
                <a:latin typeface="Times New Roman" panose="02020603050405020304" pitchFamily="18" charset="0"/>
                <a:ea typeface="隶书" pitchFamily="49" charset="-122"/>
              </a:rPr>
              <a:t>         </a:t>
            </a:r>
            <a:r>
              <a:rPr lang="zh-CN" altLang="en-US" sz="5400" b="1">
                <a:latin typeface="仿宋_GB2312" pitchFamily="49" charset="-122"/>
                <a:ea typeface="仿宋_GB2312" pitchFamily="49" charset="-122"/>
              </a:rPr>
              <a:t>声声慢</a:t>
            </a:r>
            <a:endParaRPr lang="zh-CN" altLang="en-US" sz="5400" b="1">
              <a:latin typeface="仿宋_GB2312" pitchFamily="49" charset="-122"/>
              <a:ea typeface="仿宋_GB2312" pitchFamily="49" charset="-122"/>
            </a:endParaRPr>
          </a:p>
          <a:p>
            <a:pPr>
              <a:spcBef>
                <a:spcPct val="50000"/>
              </a:spcBef>
            </a:pPr>
            <a:r>
              <a:rPr lang="zh-CN" altLang="en-US" sz="3200">
                <a:latin typeface="仿宋_GB2312" pitchFamily="49" charset="-122"/>
                <a:ea typeface="仿宋_GB2312" pitchFamily="49" charset="-122"/>
              </a:rPr>
              <a:t>    </a:t>
            </a:r>
            <a:r>
              <a:rPr lang="zh-CN" altLang="en-US" sz="2800" b="1">
                <a:latin typeface="仿宋_GB2312" pitchFamily="49" charset="-122"/>
                <a:ea typeface="仿宋_GB2312" pitchFamily="49" charset="-122"/>
              </a:rPr>
              <a:t>寻寻</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觅觅，冷冷</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清清，凄凄</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惨惨</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戚戚。乍暖还寒</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时候，最难</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将息。三杯两盏</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淡酒，怎敌他、晚来</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风急！雁</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过也，正</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伤心，却是</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旧时</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相识。</a:t>
            </a:r>
            <a:br>
              <a:rPr lang="zh-CN" altLang="en-US" sz="2800" b="1">
                <a:latin typeface="仿宋_GB2312" pitchFamily="49" charset="-122"/>
                <a:ea typeface="仿宋_GB2312" pitchFamily="49" charset="-122"/>
              </a:rPr>
            </a:br>
            <a:r>
              <a:rPr lang="zh-CN" altLang="en-US" sz="2800" b="1">
                <a:latin typeface="仿宋_GB2312" pitchFamily="49" charset="-122"/>
                <a:ea typeface="仿宋_GB2312" pitchFamily="49" charset="-122"/>
              </a:rPr>
              <a:t>　　满地</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黄花堆积，憔悴</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损，如今</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有谁堪摘？守着</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窗儿，独自</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怎生得黑！梧桐</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更兼</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细雨，到黄昏、点点</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滴滴。这</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次第，怎一个</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愁字</a:t>
            </a:r>
            <a:r>
              <a:rPr lang="en-US" altLang="zh-CN" sz="2800" b="1">
                <a:latin typeface="仿宋_GB2312" pitchFamily="49" charset="-122"/>
                <a:ea typeface="仿宋_GB2312" pitchFamily="49" charset="-122"/>
              </a:rPr>
              <a:t>/</a:t>
            </a:r>
            <a:r>
              <a:rPr lang="zh-CN" altLang="en-US" sz="2800" b="1">
                <a:latin typeface="仿宋_GB2312" pitchFamily="49" charset="-122"/>
                <a:ea typeface="仿宋_GB2312" pitchFamily="49" charset="-122"/>
              </a:rPr>
              <a:t>了得！</a:t>
            </a:r>
            <a:endParaRPr lang="zh-CN" altLang="en-US" sz="2800" b="1">
              <a:latin typeface="仿宋_GB2312" pitchFamily="49" charset="-122"/>
              <a:ea typeface="仿宋_GB2312" pitchFamily="49"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1" name="Rectangle 2"/>
          <p:cNvSpPr>
            <a:spLocks noGrp="1"/>
          </p:cNvSpPr>
          <p:nvPr>
            <p:ph type="title"/>
          </p:nvPr>
        </p:nvSpPr>
        <p:spPr>
          <a:xfrm>
            <a:off x="2411413" y="476250"/>
            <a:ext cx="6059487" cy="1143000"/>
          </a:xfrm>
        </p:spPr>
        <p:txBody>
          <a:bodyPr vert="horz" wrap="square" lIns="91440" tIns="45720" rIns="91440" bIns="45720" anchor="ctr" anchorCtr="0"/>
          <a:lstStyle/>
          <a:p>
            <a:pPr eaLnBrk="1" hangingPunct="1"/>
            <a:r>
              <a:rPr lang="zh-CN" altLang="en-US" sz="5400" b="1">
                <a:ea typeface="仿宋_GB2312" pitchFamily="49" charset="-122"/>
              </a:rPr>
              <a:t>研读品愁</a:t>
            </a:r>
            <a:endParaRPr lang="zh-CN" altLang="en-US" sz="5400" b="1">
              <a:ea typeface="仿宋_GB2312" pitchFamily="49" charset="-122"/>
            </a:endParaRPr>
          </a:p>
        </p:txBody>
      </p:sp>
      <p:sp>
        <p:nvSpPr>
          <p:cNvPr id="8195" name="Rectangle 3"/>
          <p:cNvSpPr>
            <a:spLocks noGrp="1"/>
          </p:cNvSpPr>
          <p:nvPr>
            <p:ph idx="1"/>
          </p:nvPr>
        </p:nvSpPr>
        <p:spPr>
          <a:xfrm>
            <a:off x="2727325" y="1475105"/>
            <a:ext cx="6238875" cy="4699000"/>
          </a:xfrm>
        </p:spPr>
        <p:txBody>
          <a:bodyPr vert="horz" wrap="square" lIns="91440" tIns="45720" rIns="91440" bIns="45720" anchor="t" anchorCtr="0"/>
          <a:lstStyle/>
          <a:p>
            <a:pPr eaLnBrk="1" hangingPunct="1">
              <a:lnSpc>
                <a:spcPct val="130000"/>
              </a:lnSpc>
              <a:buNone/>
            </a:pPr>
            <a:r>
              <a:rPr lang="zh-CN" altLang="en-US" sz="4000">
                <a:latin typeface="仿宋_GB2312" pitchFamily="49" charset="-122"/>
                <a:ea typeface="仿宋_GB2312" pitchFamily="49" charset="-122"/>
              </a:rPr>
              <a:t>寻寻觅觅</a:t>
            </a:r>
            <a:endParaRPr lang="zh-CN" altLang="en-US" sz="4000">
              <a:latin typeface="仿宋_GB2312" pitchFamily="49" charset="-122"/>
              <a:ea typeface="仿宋_GB2312" pitchFamily="49" charset="-122"/>
            </a:endParaRPr>
          </a:p>
          <a:p>
            <a:pPr eaLnBrk="1" hangingPunct="1">
              <a:lnSpc>
                <a:spcPct val="130000"/>
              </a:lnSpc>
              <a:buNone/>
            </a:pPr>
            <a:r>
              <a:rPr lang="zh-CN" altLang="en-US" sz="4000">
                <a:latin typeface="仿宋_GB2312" pitchFamily="49" charset="-122"/>
                <a:ea typeface="仿宋_GB2312" pitchFamily="49" charset="-122"/>
              </a:rPr>
              <a:t>冷冷清清</a:t>
            </a:r>
            <a:endParaRPr lang="zh-CN" altLang="en-US" sz="4000">
              <a:latin typeface="仿宋_GB2312" pitchFamily="49" charset="-122"/>
              <a:ea typeface="仿宋_GB2312" pitchFamily="49" charset="-122"/>
            </a:endParaRPr>
          </a:p>
          <a:p>
            <a:pPr eaLnBrk="1" hangingPunct="1">
              <a:lnSpc>
                <a:spcPct val="130000"/>
              </a:lnSpc>
              <a:buNone/>
            </a:pPr>
            <a:r>
              <a:rPr lang="zh-CN" altLang="en-US" sz="4000">
                <a:latin typeface="仿宋_GB2312" pitchFamily="49" charset="-122"/>
                <a:ea typeface="仿宋_GB2312" pitchFamily="49" charset="-122"/>
              </a:rPr>
              <a:t>凄凄惨惨戚戚</a:t>
            </a:r>
            <a:endParaRPr lang="zh-CN" altLang="en-US" sz="4000">
              <a:latin typeface="仿宋_GB2312" pitchFamily="49" charset="-122"/>
              <a:ea typeface="仿宋_GB2312" pitchFamily="49" charset="-122"/>
            </a:endParaRPr>
          </a:p>
          <a:p>
            <a:pPr eaLnBrk="1" hangingPunct="1">
              <a:lnSpc>
                <a:spcPct val="130000"/>
              </a:lnSpc>
              <a:buNone/>
            </a:pPr>
            <a:endParaRPr lang="zh-CN" altLang="en-US" sz="4000">
              <a:latin typeface="仿宋_GB2312" pitchFamily="49" charset="-122"/>
              <a:ea typeface="仿宋_GB2312" pitchFamily="49" charset="-122"/>
            </a:endParaRPr>
          </a:p>
          <a:p>
            <a:pPr eaLnBrk="1" hangingPunct="1">
              <a:lnSpc>
                <a:spcPct val="130000"/>
              </a:lnSpc>
              <a:buNone/>
            </a:pPr>
            <a:endParaRPr lang="zh-CN" altLang="en-US" sz="4000">
              <a:latin typeface="仿宋_GB2312" pitchFamily="49" charset="-122"/>
              <a:ea typeface="仿宋_GB2312" pitchFamily="49" charset="-122"/>
            </a:endParaRPr>
          </a:p>
        </p:txBody>
      </p:sp>
      <p:pic>
        <p:nvPicPr>
          <p:cNvPr id="10243" name="Picture 4"/>
          <p:cNvPicPr>
            <a:picLocks noChangeAspect="1"/>
          </p:cNvPicPr>
          <p:nvPr/>
        </p:nvPicPr>
        <p:blipFill>
          <a:blip r:embed="rId2"/>
          <a:stretch>
            <a:fillRect/>
          </a:stretch>
        </p:blipFill>
        <p:spPr>
          <a:xfrm>
            <a:off x="0" y="0"/>
            <a:ext cx="2124075" cy="6858000"/>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blinds(horizontal)">
                                      <p:cBhvr>
                                        <p:cTn id="7" dur="500"/>
                                        <p:tgtEl>
                                          <p:spTgt spid="8195">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blinds(horizontal)">
                                      <p:cBhvr>
                                        <p:cTn id="12" dur="500"/>
                                        <p:tgtEl>
                                          <p:spTgt spid="8195">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blinds(horizontal)">
                                      <p:cBhvr>
                                        <p:cTn id="17" dur="500"/>
                                        <p:tgtEl>
                                          <p:spTgt spid="81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5" name="Rectangle 2"/>
          <p:cNvSpPr>
            <a:spLocks noGrp="1"/>
          </p:cNvSpPr>
          <p:nvPr>
            <p:ph type="title"/>
          </p:nvPr>
        </p:nvSpPr>
        <p:spPr>
          <a:xfrm>
            <a:off x="2411730" y="793115"/>
            <a:ext cx="6059170" cy="772795"/>
          </a:xfrm>
        </p:spPr>
        <p:txBody>
          <a:bodyPr vert="horz" wrap="square" lIns="91440" tIns="45720" rIns="91440" bIns="45720" anchor="ctr" anchorCtr="0"/>
          <a:lstStyle/>
          <a:p>
            <a:pPr eaLnBrk="1" hangingPunct="1"/>
            <a:r>
              <a:rPr lang="zh-CN" altLang="en-US" b="1">
                <a:ea typeface="仿宋_GB2312" pitchFamily="49" charset="-122"/>
              </a:rPr>
              <a:t>研读品愁</a:t>
            </a:r>
            <a:br>
              <a:rPr lang="zh-CN" altLang="en-US" b="1">
                <a:ea typeface="仿宋_GB2312" pitchFamily="49" charset="-122"/>
              </a:rPr>
            </a:br>
            <a:endParaRPr lang="zh-CN" altLang="en-US" sz="3200" b="1">
              <a:ea typeface="仿宋_GB2312" pitchFamily="49" charset="-122"/>
            </a:endParaRPr>
          </a:p>
        </p:txBody>
      </p:sp>
      <p:sp>
        <p:nvSpPr>
          <p:cNvPr id="8195" name="Rectangle 3"/>
          <p:cNvSpPr>
            <a:spLocks noGrp="1"/>
          </p:cNvSpPr>
          <p:nvPr>
            <p:ph idx="1"/>
          </p:nvPr>
        </p:nvSpPr>
        <p:spPr>
          <a:xfrm>
            <a:off x="2203450" y="1667510"/>
            <a:ext cx="7121525" cy="3676015"/>
          </a:xfrm>
        </p:spPr>
        <p:txBody>
          <a:bodyPr vert="horz" wrap="square" lIns="91440" tIns="45720" rIns="91440" bIns="45720" anchor="t" anchorCtr="0"/>
          <a:lstStyle/>
          <a:p>
            <a:pPr eaLnBrk="1" hangingPunct="1">
              <a:lnSpc>
                <a:spcPct val="130000"/>
              </a:lnSpc>
              <a:buNone/>
            </a:pPr>
            <a:r>
              <a:rPr lang="zh-CN" altLang="en-US" b="1">
                <a:ea typeface="仿宋_GB2312" pitchFamily="49" charset="-122"/>
                <a:sym typeface="+mn-ea"/>
              </a:rPr>
              <a:t>十四叠字：</a:t>
            </a:r>
            <a:endParaRPr lang="zh-CN" altLang="zh-CN" b="1">
              <a:latin typeface="仿宋_GB2312" pitchFamily="49" charset="-122"/>
              <a:ea typeface="仿宋_GB2312" pitchFamily="49" charset="-122"/>
            </a:endParaRPr>
          </a:p>
          <a:p>
            <a:pPr eaLnBrk="1" hangingPunct="1">
              <a:lnSpc>
                <a:spcPct val="130000"/>
              </a:lnSpc>
              <a:buNone/>
            </a:pPr>
            <a:r>
              <a:rPr lang="zh-CN" altLang="zh-CN" b="1">
                <a:latin typeface="仿宋_GB2312" pitchFamily="49" charset="-122"/>
                <a:ea typeface="仿宋_GB2312" pitchFamily="49" charset="-122"/>
              </a:rPr>
              <a:t>寻寻觅觅——动作——若有所失</a:t>
            </a:r>
            <a:endParaRPr lang="zh-CN" altLang="zh-CN" b="1">
              <a:latin typeface="仿宋_GB2312" pitchFamily="49" charset="-122"/>
              <a:ea typeface="仿宋_GB2312" pitchFamily="49" charset="-122"/>
            </a:endParaRPr>
          </a:p>
          <a:p>
            <a:pPr eaLnBrk="1" hangingPunct="1">
              <a:lnSpc>
                <a:spcPct val="130000"/>
              </a:lnSpc>
              <a:buNone/>
            </a:pPr>
            <a:r>
              <a:rPr lang="zh-CN" altLang="zh-CN" b="1">
                <a:latin typeface="仿宋_GB2312" pitchFamily="49" charset="-122"/>
                <a:ea typeface="仿宋_GB2312" pitchFamily="49" charset="-122"/>
              </a:rPr>
              <a:t>冷冷清清——环境——寂寞冷清       </a:t>
            </a:r>
            <a:endParaRPr lang="zh-CN" altLang="zh-CN" b="1">
              <a:latin typeface="仿宋_GB2312" pitchFamily="49" charset="-122"/>
              <a:ea typeface="仿宋_GB2312" pitchFamily="49" charset="-122"/>
            </a:endParaRPr>
          </a:p>
          <a:p>
            <a:pPr eaLnBrk="1" hangingPunct="1">
              <a:lnSpc>
                <a:spcPct val="130000"/>
              </a:lnSpc>
              <a:buNone/>
            </a:pPr>
            <a:r>
              <a:rPr lang="zh-CN" altLang="zh-CN" b="1">
                <a:latin typeface="仿宋_GB2312" pitchFamily="49" charset="-122"/>
                <a:ea typeface="仿宋_GB2312" pitchFamily="49" charset="-122"/>
              </a:rPr>
              <a:t>凄凄惨惨戚戚——心理——凄凉惨淡</a:t>
            </a:r>
            <a:endParaRPr lang="zh-CN" altLang="zh-CN" b="1">
              <a:latin typeface="仿宋_GB2312" pitchFamily="49" charset="-122"/>
              <a:ea typeface="仿宋_GB2312" pitchFamily="49" charset="-122"/>
            </a:endParaRPr>
          </a:p>
          <a:p>
            <a:pPr algn="l" eaLnBrk="1" hangingPunct="1">
              <a:lnSpc>
                <a:spcPct val="130000"/>
              </a:lnSpc>
              <a:buNone/>
            </a:pPr>
            <a:r>
              <a:rPr lang="en-US" altLang="zh-CN" b="1">
                <a:solidFill>
                  <a:schemeClr val="accent2"/>
                </a:solidFill>
                <a:latin typeface="楷体_GB2312" pitchFamily="49" charset="-122"/>
                <a:ea typeface="楷体_GB2312" pitchFamily="49" charset="-122"/>
                <a:sym typeface="+mn-ea"/>
              </a:rPr>
              <a:t>  </a:t>
            </a:r>
            <a:r>
              <a:rPr lang="zh-CN" altLang="en-US" b="1">
                <a:solidFill>
                  <a:schemeClr val="accent2"/>
                </a:solidFill>
                <a:latin typeface="楷体_GB2312" pitchFamily="49" charset="-122"/>
                <a:ea typeface="楷体_GB2312" pitchFamily="49" charset="-122"/>
                <a:sym typeface="+mn-ea"/>
              </a:rPr>
              <a:t>感情基调</a:t>
            </a:r>
            <a:r>
              <a:rPr lang="en-US" altLang="zh-CN" b="1">
                <a:solidFill>
                  <a:schemeClr val="accent2"/>
                </a:solidFill>
                <a:latin typeface="楷体_GB2312" pitchFamily="49" charset="-122"/>
                <a:ea typeface="楷体_GB2312" pitchFamily="49" charset="-122"/>
                <a:sym typeface="+mn-ea"/>
              </a:rPr>
              <a:t>:</a:t>
            </a:r>
            <a:r>
              <a:rPr lang="zh-CN" altLang="en-US" b="1">
                <a:solidFill>
                  <a:schemeClr val="accent2"/>
                </a:solidFill>
                <a:latin typeface="楷体_GB2312" pitchFamily="49" charset="-122"/>
                <a:ea typeface="楷体_GB2312" pitchFamily="49" charset="-122"/>
                <a:sym typeface="+mn-ea"/>
              </a:rPr>
              <a:t>哀怨凄凉</a:t>
            </a:r>
            <a:endParaRPr lang="zh-CN" altLang="zh-CN" b="1">
              <a:latin typeface="仿宋_GB2312" pitchFamily="49" charset="-122"/>
              <a:ea typeface="仿宋_GB2312" pitchFamily="49" charset="-122"/>
            </a:endParaRPr>
          </a:p>
          <a:p>
            <a:pPr eaLnBrk="1" hangingPunct="1">
              <a:lnSpc>
                <a:spcPct val="130000"/>
              </a:lnSpc>
              <a:buNone/>
            </a:pPr>
            <a:endParaRPr lang="zh-CN" altLang="zh-CN" b="1">
              <a:latin typeface="仿宋_GB2312" pitchFamily="49" charset="-122"/>
              <a:ea typeface="仿宋_GB2312" pitchFamily="49" charset="-122"/>
            </a:endParaRPr>
          </a:p>
        </p:txBody>
      </p:sp>
      <p:pic>
        <p:nvPicPr>
          <p:cNvPr id="11267" name="Picture 4"/>
          <p:cNvPicPr>
            <a:picLocks noChangeAspect="1"/>
          </p:cNvPicPr>
          <p:nvPr/>
        </p:nvPicPr>
        <p:blipFill>
          <a:blip r:embed="rId2"/>
          <a:stretch>
            <a:fillRect/>
          </a:stretch>
        </p:blipFill>
        <p:spPr>
          <a:xfrm>
            <a:off x="0" y="0"/>
            <a:ext cx="2124075" cy="6858000"/>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3" presetClass="entr" presetSubtype="16" dur="200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plus(in)">
                                      <p:cBhvr>
                                        <p:cTn id="7" dur="2000"/>
                                        <p:tgtEl>
                                          <p:spTgt spid="8195">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blinds(horizontal)">
                                      <p:cBhvr>
                                        <p:cTn id="12" dur="500"/>
                                        <p:tgtEl>
                                          <p:spTgt spid="8195">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3" presetClass="entr" presetSubtype="16" dur="2000" fill="hold"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plus(in)">
                                      <p:cBhvr>
                                        <p:cTn id="17" dur="2000"/>
                                        <p:tgtEl>
                                          <p:spTgt spid="8195">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 presetClass="entr" presetSubtype="4" dur="500" fill="hold"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 calcmode="lin" valueType="num">
                                      <p:cBhvr additive="base">
                                        <p:cTn id="22"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22" presetClass="entr" presetSubtype="4" dur="500" fill="hold" nodeType="clickEffect">
                                  <p:stCondLst>
                                    <p:cond delay="0"/>
                                  </p:stCondLst>
                                  <p:childTnLst>
                                    <p:set>
                                      <p:cBhvr>
                                        <p:cTn id="27" dur="1" fill="hold">
                                          <p:stCondLst>
                                            <p:cond delay="0"/>
                                          </p:stCondLst>
                                        </p:cTn>
                                        <p:tgtEl>
                                          <p:spTgt spid="8195">
                                            <p:txEl>
                                              <p:pRg st="4" end="4"/>
                                            </p:txEl>
                                          </p:spTgt>
                                        </p:tgtEl>
                                        <p:attrNameLst>
                                          <p:attrName>style.visibility</p:attrName>
                                        </p:attrNameLst>
                                      </p:cBhvr>
                                      <p:to>
                                        <p:strVal val="visible"/>
                                      </p:to>
                                    </p:set>
                                    <p:animEffect transition="in" filter="wipe(down)">
                                      <p:cBhvr>
                                        <p:cTn id="28" dur="500"/>
                                        <p:tgtEl>
                                          <p:spTgt spid="819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385" name="Picture 4"/>
          <p:cNvPicPr>
            <a:picLocks noChangeAspect="1"/>
          </p:cNvPicPr>
          <p:nvPr/>
        </p:nvPicPr>
        <p:blipFill>
          <a:blip r:embed="rId2"/>
          <a:stretch>
            <a:fillRect/>
          </a:stretch>
        </p:blipFill>
        <p:spPr>
          <a:xfrm>
            <a:off x="0" y="0"/>
            <a:ext cx="2124075" cy="6858000"/>
          </a:xfrm>
          <a:prstGeom prst="rect">
            <a:avLst/>
          </a:prstGeom>
          <a:noFill/>
          <a:ln w="9525">
            <a:noFill/>
          </a:ln>
        </p:spPr>
      </p:pic>
      <p:sp>
        <p:nvSpPr>
          <p:cNvPr id="7171" name="Rectangle 3"/>
          <p:cNvSpPr/>
          <p:nvPr/>
        </p:nvSpPr>
        <p:spPr>
          <a:xfrm>
            <a:off x="2339975" y="1428750"/>
            <a:ext cx="6266180" cy="4472305"/>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342900" indent="-342900">
              <a:spcBef>
                <a:spcPct val="20000"/>
              </a:spcBef>
            </a:pPr>
            <a:endParaRPr lang="en-US" altLang="zh-CN" sz="3200" b="1">
              <a:latin typeface="方正魏碑简体" pitchFamily="2" charset="-122"/>
              <a:ea typeface="方正魏碑简体" pitchFamily="2" charset="-122"/>
            </a:endParaRPr>
          </a:p>
          <a:p>
            <a:pPr marL="342900" indent="-342900">
              <a:spcBef>
                <a:spcPct val="20000"/>
              </a:spcBef>
              <a:buChar char="•"/>
            </a:pPr>
            <a:r>
              <a:rPr lang="zh-CN" altLang="en-US" sz="3200" b="1">
                <a:solidFill>
                  <a:srgbClr val="FF0000"/>
                </a:solidFill>
                <a:latin typeface="方正魏碑简体" pitchFamily="2" charset="-122"/>
                <a:ea typeface="方正魏碑简体" pitchFamily="2" charset="-122"/>
              </a:rPr>
              <a:t>渲染</a:t>
            </a:r>
            <a:r>
              <a:rPr lang="zh-CN" altLang="en-US" sz="3200" b="1">
                <a:solidFill>
                  <a:schemeClr val="tx1"/>
                </a:solidFill>
                <a:latin typeface="方正魏碑简体" pitchFamily="2" charset="-122"/>
                <a:ea typeface="方正魏碑简体" pitchFamily="2" charset="-122"/>
              </a:rPr>
              <a:t>悲凉的</a:t>
            </a:r>
            <a:r>
              <a:rPr lang="zh-CN" altLang="en-US" sz="3200" b="1">
                <a:solidFill>
                  <a:srgbClr val="FF0000"/>
                </a:solidFill>
                <a:latin typeface="方正魏碑简体" pitchFamily="2" charset="-122"/>
                <a:ea typeface="方正魏碑简体" pitchFamily="2" charset="-122"/>
              </a:rPr>
              <a:t>气氛</a:t>
            </a:r>
            <a:r>
              <a:rPr lang="zh-CN" altLang="en-US" sz="3200" b="1">
                <a:solidFill>
                  <a:schemeClr val="tx1"/>
                </a:solidFill>
                <a:latin typeface="方正魏碑简体" pitchFamily="2" charset="-122"/>
                <a:ea typeface="方正魏碑简体" pitchFamily="2" charset="-122"/>
              </a:rPr>
              <a:t>，</a:t>
            </a:r>
            <a:r>
              <a:rPr lang="zh-CN" altLang="en-US" sz="3200" b="1">
                <a:solidFill>
                  <a:srgbClr val="FF0000"/>
                </a:solidFill>
                <a:latin typeface="方正魏碑简体" pitchFamily="2" charset="-122"/>
                <a:ea typeface="方正魏碑简体" pitchFamily="2" charset="-122"/>
              </a:rPr>
              <a:t>奠定</a:t>
            </a:r>
            <a:r>
              <a:rPr lang="zh-CN" altLang="en-US" sz="3200" b="1">
                <a:solidFill>
                  <a:schemeClr val="tx1"/>
                </a:solidFill>
                <a:latin typeface="方正魏碑简体" pitchFamily="2" charset="-122"/>
                <a:ea typeface="方正魏碑简体" pitchFamily="2" charset="-122"/>
              </a:rPr>
              <a:t>哀婉凄苦的</a:t>
            </a:r>
            <a:r>
              <a:rPr lang="zh-CN" altLang="en-US" sz="3200" b="1">
                <a:solidFill>
                  <a:srgbClr val="FF0000"/>
                </a:solidFill>
                <a:latin typeface="方正魏碑简体" pitchFamily="2" charset="-122"/>
                <a:ea typeface="方正魏碑简体" pitchFamily="2" charset="-122"/>
              </a:rPr>
              <a:t>感情基调</a:t>
            </a:r>
            <a:r>
              <a:rPr lang="zh-CN" altLang="en-US" sz="3200" b="1">
                <a:solidFill>
                  <a:schemeClr val="tx1"/>
                </a:solidFill>
                <a:latin typeface="方正魏碑简体" pitchFamily="2" charset="-122"/>
                <a:ea typeface="方正魏碑简体" pitchFamily="2" charset="-122"/>
              </a:rPr>
              <a:t>；</a:t>
            </a:r>
            <a:endParaRPr lang="zh-CN" altLang="en-US" sz="3200" b="1">
              <a:solidFill>
                <a:schemeClr val="tx1"/>
              </a:solidFill>
              <a:latin typeface="方正魏碑简体" pitchFamily="2" charset="-122"/>
              <a:ea typeface="方正魏碑简体" pitchFamily="2" charset="-122"/>
            </a:endParaRPr>
          </a:p>
          <a:p>
            <a:pPr marL="342900" indent="-342900">
              <a:spcBef>
                <a:spcPct val="20000"/>
              </a:spcBef>
              <a:buChar char="•"/>
            </a:pPr>
            <a:r>
              <a:rPr lang="zh-CN" altLang="en-US" sz="3200" b="1">
                <a:solidFill>
                  <a:srgbClr val="FF0000"/>
                </a:solidFill>
                <a:latin typeface="方正魏碑简体" pitchFamily="2" charset="-122"/>
                <a:ea typeface="方正魏碑简体" pitchFamily="2" charset="-122"/>
              </a:rPr>
              <a:t>加强语气</a:t>
            </a:r>
            <a:r>
              <a:rPr lang="zh-CN" altLang="en-US" sz="3200" b="1">
                <a:solidFill>
                  <a:schemeClr val="tx1"/>
                </a:solidFill>
                <a:latin typeface="方正魏碑简体" pitchFamily="2" charset="-122"/>
                <a:ea typeface="方正魏碑简体" pitchFamily="2" charset="-122"/>
              </a:rPr>
              <a:t>，十分有层次地表现了词人愁苦的心情；</a:t>
            </a:r>
            <a:endParaRPr lang="zh-CN" altLang="en-US" sz="3200" b="1">
              <a:solidFill>
                <a:schemeClr val="tx1"/>
              </a:solidFill>
              <a:latin typeface="方正魏碑简体" pitchFamily="2" charset="-122"/>
              <a:ea typeface="方正魏碑简体" pitchFamily="2" charset="-122"/>
            </a:endParaRPr>
          </a:p>
          <a:p>
            <a:pPr marL="342900" indent="-342900">
              <a:spcBef>
                <a:spcPct val="20000"/>
              </a:spcBef>
              <a:buChar char="•"/>
            </a:pPr>
            <a:r>
              <a:rPr lang="zh-CN" altLang="en-US" sz="3200" b="1">
                <a:solidFill>
                  <a:srgbClr val="FF0000"/>
                </a:solidFill>
                <a:latin typeface="方正魏碑简体" pitchFamily="2" charset="-122"/>
                <a:ea typeface="方正魏碑简体" pitchFamily="2" charset="-122"/>
              </a:rPr>
              <a:t>增强</a:t>
            </a:r>
            <a:r>
              <a:rPr lang="zh-CN" altLang="en-US" sz="3200" b="1">
                <a:latin typeface="方正魏碑简体" pitchFamily="2" charset="-122"/>
                <a:ea typeface="方正魏碑简体" pitchFamily="2" charset="-122"/>
              </a:rPr>
              <a:t>了词的</a:t>
            </a:r>
            <a:r>
              <a:rPr lang="zh-CN" altLang="en-US" sz="3200" b="1">
                <a:solidFill>
                  <a:srgbClr val="FF0000"/>
                </a:solidFill>
                <a:latin typeface="方正魏碑简体" pitchFamily="2" charset="-122"/>
                <a:ea typeface="方正魏碑简体" pitchFamily="2" charset="-122"/>
              </a:rPr>
              <a:t>音韵效果</a:t>
            </a:r>
            <a:r>
              <a:rPr lang="zh-CN" altLang="en-US" sz="3200" b="1">
                <a:latin typeface="方正魏碑简体" pitchFamily="2" charset="-122"/>
                <a:ea typeface="方正魏碑简体" pitchFamily="2" charset="-122"/>
              </a:rPr>
              <a:t>，富有</a:t>
            </a:r>
            <a:r>
              <a:rPr lang="zh-CN" altLang="en-US" sz="3200" b="1">
                <a:solidFill>
                  <a:srgbClr val="FF0000"/>
                </a:solidFill>
                <a:latin typeface="方正魏碑简体" pitchFamily="2" charset="-122"/>
                <a:ea typeface="方正魏碑简体" pitchFamily="2" charset="-122"/>
              </a:rPr>
              <a:t>节奏感</a:t>
            </a:r>
            <a:r>
              <a:rPr lang="zh-CN" altLang="en-US" sz="3200" b="1">
                <a:latin typeface="方正魏碑简体" pitchFamily="2" charset="-122"/>
                <a:ea typeface="方正魏碑简体" pitchFamily="2" charset="-122"/>
              </a:rPr>
              <a:t>和</a:t>
            </a:r>
            <a:r>
              <a:rPr lang="zh-CN" altLang="en-US" sz="3200" b="1">
                <a:solidFill>
                  <a:srgbClr val="FF0000"/>
                </a:solidFill>
                <a:latin typeface="方正魏碑简体" pitchFamily="2" charset="-122"/>
                <a:ea typeface="方正魏碑简体" pitchFamily="2" charset="-122"/>
              </a:rPr>
              <a:t>音韵美</a:t>
            </a:r>
            <a:r>
              <a:rPr lang="zh-CN" altLang="en-US" sz="3200" b="1">
                <a:latin typeface="方正魏碑简体" pitchFamily="2" charset="-122"/>
                <a:ea typeface="方正魏碑简体" pitchFamily="2" charset="-122"/>
              </a:rPr>
              <a:t>。</a:t>
            </a:r>
            <a:endParaRPr lang="zh-CN" altLang="en-US" sz="3200" b="1">
              <a:latin typeface="方正魏碑简体" pitchFamily="2" charset="-122"/>
              <a:ea typeface="方正魏碑简体" pitchFamily="2" charset="-122"/>
            </a:endParaRPr>
          </a:p>
        </p:txBody>
      </p:sp>
      <p:pic>
        <p:nvPicPr>
          <p:cNvPr id="16387" name="矩形 5"/>
          <p:cNvPicPr/>
          <p:nvPr/>
        </p:nvPicPr>
        <p:blipFill>
          <a:blip r:embed="rId3"/>
          <a:stretch>
            <a:fillRect/>
          </a:stretch>
        </p:blipFill>
        <p:spPr>
          <a:xfrm>
            <a:off x="1835785" y="548640"/>
            <a:ext cx="5340350" cy="1187450"/>
          </a:xfrm>
          <a:prstGeom prst="rect">
            <a:avLst/>
          </a:prstGeom>
          <a:noFill/>
          <a:ln w="9525">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1" name="Rectangle 2"/>
          <p:cNvSpPr>
            <a:spLocks noGrp="1"/>
          </p:cNvSpPr>
          <p:nvPr>
            <p:ph type="title"/>
          </p:nvPr>
        </p:nvSpPr>
        <p:spPr>
          <a:xfrm>
            <a:off x="2411413" y="476250"/>
            <a:ext cx="6059487" cy="1143000"/>
          </a:xfrm>
        </p:spPr>
        <p:txBody>
          <a:bodyPr vert="horz" wrap="square" lIns="91440" tIns="45720" rIns="91440" bIns="45720" anchor="ctr" anchorCtr="0"/>
          <a:lstStyle/>
          <a:p>
            <a:pPr eaLnBrk="1" hangingPunct="1"/>
            <a:r>
              <a:rPr lang="zh-CN" altLang="en-US" b="1">
                <a:ea typeface="仿宋_GB2312" pitchFamily="49" charset="-122"/>
              </a:rPr>
              <a:t>研读品愁</a:t>
            </a:r>
            <a:endParaRPr lang="zh-CN" altLang="en-US"/>
          </a:p>
        </p:txBody>
      </p:sp>
      <p:sp>
        <p:nvSpPr>
          <p:cNvPr id="8195" name="Rectangle 3"/>
          <p:cNvSpPr>
            <a:spLocks noGrp="1"/>
          </p:cNvSpPr>
          <p:nvPr>
            <p:ph idx="1"/>
          </p:nvPr>
        </p:nvSpPr>
        <p:spPr>
          <a:xfrm>
            <a:off x="2268538" y="1474788"/>
            <a:ext cx="6697662" cy="4699000"/>
          </a:xfrm>
        </p:spPr>
        <p:txBody>
          <a:bodyPr vert="horz" wrap="square" lIns="91440" tIns="45720" rIns="91440" bIns="45720" anchor="t" anchorCtr="0"/>
          <a:lstStyle/>
          <a:p>
            <a:pPr eaLnBrk="1" hangingPunct="1">
              <a:lnSpc>
                <a:spcPct val="130000"/>
              </a:lnSpc>
              <a:buNone/>
            </a:pPr>
            <a:r>
              <a:rPr lang="en-US" altLang="zh-CN" b="1">
                <a:solidFill>
                  <a:schemeClr val="tx1"/>
                </a:solidFill>
                <a:latin typeface="仿宋_GB2312" pitchFamily="49" charset="-122"/>
                <a:ea typeface="仿宋_GB2312" pitchFamily="49" charset="-122"/>
              </a:rPr>
              <a:t>1.</a:t>
            </a:r>
            <a:r>
              <a:rPr lang="zh-CN" altLang="en-US" b="1">
                <a:solidFill>
                  <a:srgbClr val="FF0000"/>
                </a:solidFill>
                <a:latin typeface="仿宋_GB2312" pitchFamily="49" charset="-122"/>
                <a:ea typeface="仿宋_GB2312" pitchFamily="49" charset="-122"/>
              </a:rPr>
              <a:t>乍</a:t>
            </a:r>
            <a:r>
              <a:rPr lang="zh-CN" altLang="en-US" b="1">
                <a:latin typeface="仿宋_GB2312" pitchFamily="49" charset="-122"/>
                <a:ea typeface="仿宋_GB2312" pitchFamily="49" charset="-122"/>
              </a:rPr>
              <a:t>暖</a:t>
            </a:r>
            <a:r>
              <a:rPr lang="zh-CN" altLang="en-US" b="1">
                <a:solidFill>
                  <a:srgbClr val="FF0000"/>
                </a:solidFill>
                <a:latin typeface="仿宋_GB2312" pitchFamily="49" charset="-122"/>
                <a:ea typeface="仿宋_GB2312" pitchFamily="49" charset="-122"/>
              </a:rPr>
              <a:t>还</a:t>
            </a:r>
            <a:r>
              <a:rPr lang="zh-CN" altLang="en-US" b="1">
                <a:latin typeface="仿宋_GB2312" pitchFamily="49" charset="-122"/>
                <a:ea typeface="仿宋_GB2312" pitchFamily="49" charset="-122"/>
              </a:rPr>
              <a:t>寒时候，最难将息。</a:t>
            </a:r>
            <a:endParaRPr lang="zh-CN" altLang="en-US" b="1">
              <a:latin typeface="仿宋_GB2312" pitchFamily="49" charset="-122"/>
              <a:ea typeface="仿宋_GB2312" pitchFamily="49" charset="-122"/>
            </a:endParaRPr>
          </a:p>
          <a:p>
            <a:pPr eaLnBrk="1" hangingPunct="1">
              <a:lnSpc>
                <a:spcPct val="130000"/>
              </a:lnSpc>
              <a:buNone/>
            </a:pPr>
            <a:r>
              <a:rPr lang="en-US" altLang="zh-CN" b="1">
                <a:latin typeface="仿宋_GB2312" pitchFamily="49" charset="-122"/>
                <a:ea typeface="仿宋_GB2312" pitchFamily="49" charset="-122"/>
              </a:rPr>
              <a:t>2.</a:t>
            </a:r>
            <a:r>
              <a:rPr lang="zh-CN" altLang="en-US" b="1">
                <a:latin typeface="仿宋_GB2312" pitchFamily="49" charset="-122"/>
                <a:ea typeface="仿宋_GB2312" pitchFamily="49" charset="-122"/>
              </a:rPr>
              <a:t>三杯两盏</a:t>
            </a:r>
            <a:r>
              <a:rPr lang="zh-CN" altLang="en-US" b="1">
                <a:solidFill>
                  <a:srgbClr val="FF0000"/>
                </a:solidFill>
                <a:latin typeface="仿宋_GB2312" pitchFamily="49" charset="-122"/>
                <a:ea typeface="仿宋_GB2312" pitchFamily="49" charset="-122"/>
              </a:rPr>
              <a:t>淡酒</a:t>
            </a:r>
            <a:r>
              <a:rPr lang="zh-CN" altLang="en-US" b="1">
                <a:latin typeface="仿宋_GB2312" pitchFamily="49" charset="-122"/>
                <a:ea typeface="仿宋_GB2312" pitchFamily="49" charset="-122"/>
              </a:rPr>
              <a:t>，怎敌他、晚来</a:t>
            </a:r>
            <a:r>
              <a:rPr lang="zh-CN" altLang="en-US" b="1">
                <a:solidFill>
                  <a:srgbClr val="FF0000"/>
                </a:solidFill>
                <a:latin typeface="仿宋_GB2312" pitchFamily="49" charset="-122"/>
                <a:ea typeface="仿宋_GB2312" pitchFamily="49" charset="-122"/>
              </a:rPr>
              <a:t>风急</a:t>
            </a:r>
            <a:r>
              <a:rPr lang="zh-CN" altLang="en-US" b="1">
                <a:latin typeface="仿宋_GB2312" pitchFamily="49" charset="-122"/>
                <a:ea typeface="仿宋_GB2312" pitchFamily="49" charset="-122"/>
              </a:rPr>
              <a:t>！</a:t>
            </a:r>
            <a:endParaRPr lang="zh-CN" altLang="en-US" b="1">
              <a:latin typeface="仿宋_GB2312" pitchFamily="49" charset="-122"/>
              <a:ea typeface="仿宋_GB2312" pitchFamily="49" charset="-122"/>
            </a:endParaRPr>
          </a:p>
          <a:p>
            <a:pPr eaLnBrk="1" hangingPunct="1">
              <a:lnSpc>
                <a:spcPct val="130000"/>
              </a:lnSpc>
              <a:buNone/>
            </a:pPr>
            <a:r>
              <a:rPr lang="en-US" altLang="zh-CN" b="1">
                <a:latin typeface="仿宋_GB2312" pitchFamily="49" charset="-122"/>
                <a:ea typeface="仿宋_GB2312" pitchFamily="49" charset="-122"/>
              </a:rPr>
              <a:t>3.</a:t>
            </a:r>
            <a:r>
              <a:rPr lang="zh-CN" altLang="en-US" b="1">
                <a:solidFill>
                  <a:srgbClr val="FF0000"/>
                </a:solidFill>
                <a:latin typeface="仿宋_GB2312" pitchFamily="49" charset="-122"/>
                <a:ea typeface="仿宋_GB2312" pitchFamily="49" charset="-122"/>
              </a:rPr>
              <a:t>雁</a:t>
            </a:r>
            <a:r>
              <a:rPr lang="zh-CN" altLang="en-US" b="1">
                <a:latin typeface="仿宋_GB2312" pitchFamily="49" charset="-122"/>
                <a:ea typeface="仿宋_GB2312" pitchFamily="49" charset="-122"/>
              </a:rPr>
              <a:t>过也，正伤心，却是旧时相识。</a:t>
            </a:r>
            <a:endParaRPr lang="en-US" altLang="zh-CN" b="1">
              <a:latin typeface="仿宋_GB2312" pitchFamily="49" charset="-122"/>
              <a:ea typeface="仿宋_GB2312" pitchFamily="49" charset="-122"/>
            </a:endParaRPr>
          </a:p>
        </p:txBody>
      </p:sp>
      <p:pic>
        <p:nvPicPr>
          <p:cNvPr id="10243" name="Picture 4"/>
          <p:cNvPicPr>
            <a:picLocks noChangeAspect="1"/>
          </p:cNvPicPr>
          <p:nvPr/>
        </p:nvPicPr>
        <p:blipFill>
          <a:blip r:embed="rId2"/>
          <a:stretch>
            <a:fillRect/>
          </a:stretch>
        </p:blipFill>
        <p:spPr>
          <a:xfrm>
            <a:off x="0" y="0"/>
            <a:ext cx="2124075" cy="6858000"/>
          </a:xfrm>
          <a:prstGeom prst="rect">
            <a:avLst/>
          </a:prstGeom>
          <a:noFill/>
          <a:ln w="9525">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409" name="Group 6"/>
          <p:cNvGrpSpPr/>
          <p:nvPr/>
        </p:nvGrpSpPr>
        <p:grpSpPr>
          <a:xfrm>
            <a:off x="0" y="0"/>
            <a:ext cx="6858000" cy="6858000"/>
            <a:chExt cx="4320" cy="4320"/>
          </a:xfrm>
        </p:grpSpPr>
        <p:pic>
          <p:nvPicPr>
            <p:cNvPr id="17410" name="Picture 4" descr="竹2"/>
            <p:cNvPicPr>
              <a:picLocks noChangeAspect="1"/>
            </p:cNvPicPr>
            <p:nvPr/>
          </p:nvPicPr>
          <p:blipFill>
            <a:blip r:embed="rId2"/>
            <a:stretch>
              <a:fillRect/>
            </a:stretch>
          </p:blipFill>
          <p:spPr>
            <a:xfrm>
              <a:off x="0" y="0"/>
              <a:ext cx="4320" cy="1123"/>
            </a:xfrm>
            <a:prstGeom prst="rect">
              <a:avLst/>
            </a:prstGeom>
            <a:noFill/>
            <a:ln w="9525">
              <a:noFill/>
            </a:ln>
          </p:spPr>
        </p:pic>
        <p:pic>
          <p:nvPicPr>
            <p:cNvPr id="17411" name="Picture 5" descr="竹3"/>
            <p:cNvPicPr>
              <a:picLocks noChangeAspect="1"/>
            </p:cNvPicPr>
            <p:nvPr/>
          </p:nvPicPr>
          <p:blipFill>
            <a:blip r:embed="rId3"/>
            <a:stretch>
              <a:fillRect/>
            </a:stretch>
          </p:blipFill>
          <p:spPr>
            <a:xfrm>
              <a:off x="22" y="1117"/>
              <a:ext cx="1383" cy="3203"/>
            </a:xfrm>
            <a:prstGeom prst="rect">
              <a:avLst/>
            </a:prstGeom>
            <a:noFill/>
            <a:ln w="9525">
              <a:noFill/>
            </a:ln>
          </p:spPr>
        </p:pic>
      </p:grpSp>
      <p:sp>
        <p:nvSpPr>
          <p:cNvPr id="9222" name="Rectangle 6"/>
          <p:cNvSpPr/>
          <p:nvPr/>
        </p:nvSpPr>
        <p:spPr>
          <a:xfrm>
            <a:off x="2268538" y="1700213"/>
            <a:ext cx="3097212" cy="1143000"/>
          </a:xfrm>
          <a:prstGeom prst="rect">
            <a:avLst/>
          </a:prstGeom>
          <a:noFill/>
          <a:ln w="9525">
            <a:noFill/>
          </a:ln>
        </p:spPr>
        <p:txBody>
          <a:bodyPr anchor="ctr"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4800" b="1">
                <a:solidFill>
                  <a:srgbClr val="996633"/>
                </a:solidFill>
                <a:latin typeface="方正彩云繁体" pitchFamily="2" charset="-122"/>
                <a:ea typeface="方正彩云繁体" pitchFamily="2" charset="-122"/>
              </a:rPr>
              <a:t>意象</a:t>
            </a:r>
            <a:r>
              <a:rPr lang="en-US" altLang="zh-CN" sz="4800" b="1">
                <a:solidFill>
                  <a:srgbClr val="996633"/>
                </a:solidFill>
                <a:latin typeface="方正彩云繁体" pitchFamily="2" charset="-122"/>
                <a:ea typeface="方正彩云繁体" pitchFamily="2" charset="-122"/>
              </a:rPr>
              <a:t>:</a:t>
            </a:r>
            <a:endParaRPr lang="en-US" altLang="zh-CN" sz="4800" b="1">
              <a:solidFill>
                <a:srgbClr val="996633"/>
              </a:solidFill>
              <a:latin typeface="方正彩云繁体" pitchFamily="2" charset="-122"/>
              <a:ea typeface="方正彩云繁体" pitchFamily="2" charset="-122"/>
            </a:endParaRPr>
          </a:p>
        </p:txBody>
      </p:sp>
      <p:sp>
        <p:nvSpPr>
          <p:cNvPr id="9223" name="Rectangle 7"/>
          <p:cNvSpPr/>
          <p:nvPr/>
        </p:nvSpPr>
        <p:spPr>
          <a:xfrm>
            <a:off x="3000375" y="3071813"/>
            <a:ext cx="4379913" cy="2357437"/>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342900" indent="-342900" algn="ctr">
              <a:spcBef>
                <a:spcPct val="20000"/>
              </a:spcBef>
            </a:pPr>
            <a:r>
              <a:rPr lang="zh-CN" altLang="en-US" sz="3600" b="1">
                <a:solidFill>
                  <a:srgbClr val="996633"/>
                </a:solidFill>
                <a:latin typeface="仿宋_GB2312" pitchFamily="49" charset="-122"/>
                <a:ea typeface="仿宋_GB2312" pitchFamily="49" charset="-122"/>
                <a:hlinkClick r:id="rId4" action="ppaction://hlinksldjump?num=1"/>
              </a:rPr>
              <a:t>＊</a:t>
            </a:r>
            <a:r>
              <a:rPr lang="zh-CN" altLang="en-US" sz="3600" b="1">
                <a:solidFill>
                  <a:srgbClr val="996633"/>
                </a:solidFill>
                <a:latin typeface="仿宋_GB2312" pitchFamily="49" charset="-122"/>
                <a:ea typeface="仿宋_GB2312" pitchFamily="49" charset="-122"/>
              </a:rPr>
              <a:t>淡酒 </a:t>
            </a:r>
            <a:endParaRPr lang="zh-CN" altLang="en-US" sz="3600" b="1">
              <a:solidFill>
                <a:srgbClr val="996633"/>
              </a:solidFill>
              <a:latin typeface="仿宋_GB2312" pitchFamily="49" charset="-122"/>
              <a:ea typeface="仿宋_GB2312" pitchFamily="49" charset="-122"/>
            </a:endParaRPr>
          </a:p>
          <a:p>
            <a:pPr marL="342900" indent="-342900" algn="ctr">
              <a:spcBef>
                <a:spcPct val="20000"/>
              </a:spcBef>
            </a:pPr>
            <a:r>
              <a:rPr lang="zh-CN" altLang="en-US" sz="3600" b="1">
                <a:solidFill>
                  <a:srgbClr val="996633"/>
                </a:solidFill>
                <a:latin typeface="仿宋_GB2312" pitchFamily="49" charset="-122"/>
                <a:ea typeface="仿宋_GB2312" pitchFamily="49" charset="-122"/>
              </a:rPr>
              <a:t>＊</a:t>
            </a:r>
            <a:r>
              <a:rPr lang="zh-CN" altLang="en-US" sz="3600" b="1">
                <a:solidFill>
                  <a:srgbClr val="996633"/>
                </a:solidFill>
                <a:latin typeface="仿宋_GB2312" pitchFamily="49" charset="-122"/>
                <a:ea typeface="仿宋_GB2312" pitchFamily="49" charset="-122"/>
              </a:rPr>
              <a:t>急风      </a:t>
            </a:r>
            <a:endParaRPr lang="zh-CN" altLang="en-US" sz="3600" b="1">
              <a:solidFill>
                <a:srgbClr val="996633"/>
              </a:solidFill>
              <a:latin typeface="仿宋_GB2312" pitchFamily="49" charset="-122"/>
              <a:ea typeface="仿宋_GB2312" pitchFamily="49" charset="-122"/>
            </a:endParaRPr>
          </a:p>
          <a:p>
            <a:pPr marL="342900" indent="-342900" algn="ctr">
              <a:spcBef>
                <a:spcPct val="20000"/>
              </a:spcBef>
            </a:pPr>
            <a:r>
              <a:rPr lang="zh-CN" altLang="en-US" sz="3600" b="1">
                <a:solidFill>
                  <a:srgbClr val="996633"/>
                </a:solidFill>
                <a:latin typeface="仿宋_GB2312" pitchFamily="49" charset="-122"/>
                <a:ea typeface="仿宋_GB2312" pitchFamily="49" charset="-122"/>
                <a:sym typeface="+mn-ea"/>
              </a:rPr>
              <a:t>＊</a:t>
            </a:r>
            <a:r>
              <a:rPr lang="zh-CN" altLang="en-US" sz="3600" b="1">
                <a:solidFill>
                  <a:srgbClr val="996633"/>
                </a:solidFill>
                <a:latin typeface="仿宋_GB2312" pitchFamily="49" charset="-122"/>
                <a:ea typeface="仿宋_GB2312" pitchFamily="49" charset="-122"/>
              </a:rPr>
              <a:t>过雁  </a:t>
            </a:r>
            <a:endParaRPr lang="zh-CN" altLang="en-US" sz="3600" b="1">
              <a:solidFill>
                <a:srgbClr val="996633"/>
              </a:solidFill>
              <a:latin typeface="仿宋_GB2312" pitchFamily="49" charset="-122"/>
              <a:ea typeface="仿宋_GB2312" pitchFamily="49"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217" name="Picture 7"/>
          <p:cNvPicPr>
            <a:picLocks noChangeAspect="1"/>
          </p:cNvPicPr>
          <p:nvPr/>
        </p:nvPicPr>
        <p:blipFill>
          <a:blip r:embed="rId2"/>
          <a:stretch>
            <a:fillRect/>
          </a:stretch>
        </p:blipFill>
        <p:spPr>
          <a:xfrm>
            <a:off x="5508625" y="0"/>
            <a:ext cx="3635375" cy="6858000"/>
          </a:xfrm>
          <a:prstGeom prst="rect">
            <a:avLst/>
          </a:prstGeom>
          <a:noFill/>
          <a:ln w="9525">
            <a:noFill/>
          </a:ln>
        </p:spPr>
      </p:pic>
      <p:sp>
        <p:nvSpPr>
          <p:cNvPr id="9218" name="Text Box 8"/>
          <p:cNvSpPr txBox="1"/>
          <p:nvPr/>
        </p:nvSpPr>
        <p:spPr>
          <a:xfrm>
            <a:off x="0" y="692150"/>
            <a:ext cx="5400675" cy="5600700"/>
          </a:xfrm>
          <a:prstGeom prst="rect">
            <a:avLst/>
          </a:prstGeom>
          <a:solidFill>
            <a:schemeClr val="bg1">
              <a:alpha val="87057"/>
            </a:schemeClr>
          </a:solid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en-US" altLang="zh-CN" sz="5400">
                <a:latin typeface="Times New Roman" panose="02020603050405020304" pitchFamily="18" charset="0"/>
                <a:ea typeface="隶书" pitchFamily="49" charset="-122"/>
              </a:rPr>
              <a:t>“</a:t>
            </a:r>
            <a:r>
              <a:rPr lang="zh-CN" altLang="en-US" sz="5400" b="1">
                <a:latin typeface="仿宋_GB2312" pitchFamily="49" charset="-122"/>
                <a:ea typeface="仿宋_GB2312" pitchFamily="49" charset="-122"/>
              </a:rPr>
              <a:t>大雁</a:t>
            </a:r>
            <a:r>
              <a:rPr lang="en-US" altLang="zh-CN" sz="5400" b="1">
                <a:latin typeface="仿宋_GB2312" pitchFamily="49" charset="-122"/>
                <a:ea typeface="仿宋_GB2312" pitchFamily="49" charset="-122"/>
              </a:rPr>
              <a:t>”</a:t>
            </a:r>
            <a:r>
              <a:rPr lang="zh-CN" altLang="en-US" sz="5400" b="1">
                <a:latin typeface="仿宋_GB2312" pitchFamily="49" charset="-122"/>
                <a:ea typeface="仿宋_GB2312" pitchFamily="49" charset="-122"/>
              </a:rPr>
              <a:t>意象</a:t>
            </a:r>
            <a:endParaRPr lang="zh-CN" altLang="en-US" sz="5400" b="1">
              <a:latin typeface="仿宋_GB2312" pitchFamily="49" charset="-122"/>
              <a:ea typeface="仿宋_GB2312" pitchFamily="49" charset="-122"/>
            </a:endParaRPr>
          </a:p>
          <a:p>
            <a:pPr>
              <a:spcBef>
                <a:spcPct val="50000"/>
              </a:spcBef>
            </a:pPr>
            <a:r>
              <a:rPr lang="zh-CN" altLang="en-US" sz="3200">
                <a:latin typeface="仿宋_GB2312" pitchFamily="49" charset="-122"/>
                <a:ea typeface="仿宋_GB2312" pitchFamily="49" charset="-122"/>
              </a:rPr>
              <a:t> 大雁是候鸟，秋季由北往南，这种有规律而自由的飞翔在宦游、游学而有家不能归或者遭遇战乱无家可归的人看来是值得羡慕的。这也是古诗词中常用的意象，表达游子的思乡怀亲之情和羁旅感伤。另外还有</a:t>
            </a:r>
            <a:r>
              <a:rPr lang="en-US" altLang="zh-CN" sz="3200">
                <a:latin typeface="仿宋_GB2312" pitchFamily="49" charset="-122"/>
                <a:ea typeface="仿宋_GB2312" pitchFamily="49" charset="-122"/>
              </a:rPr>
              <a:t>“</a:t>
            </a:r>
            <a:r>
              <a:rPr lang="zh-CN" altLang="en-US" sz="3200">
                <a:latin typeface="仿宋_GB2312" pitchFamily="49" charset="-122"/>
                <a:ea typeface="仿宋_GB2312" pitchFamily="49" charset="-122"/>
              </a:rPr>
              <a:t>鸿雁传书</a:t>
            </a:r>
            <a:r>
              <a:rPr lang="en-US" altLang="zh-CN" sz="3200">
                <a:latin typeface="仿宋_GB2312" pitchFamily="49" charset="-122"/>
                <a:ea typeface="仿宋_GB2312" pitchFamily="49" charset="-122"/>
              </a:rPr>
              <a:t>”</a:t>
            </a:r>
            <a:r>
              <a:rPr lang="zh-CN" altLang="en-US" sz="3200">
                <a:latin typeface="仿宋_GB2312" pitchFamily="49" charset="-122"/>
                <a:ea typeface="仿宋_GB2312" pitchFamily="49" charset="-122"/>
              </a:rPr>
              <a:t>一说，以其代指通信。</a:t>
            </a:r>
            <a:endParaRPr lang="zh-CN" altLang="en-US" sz="3200">
              <a:latin typeface="仿宋_GB2312" pitchFamily="49" charset="-122"/>
              <a:ea typeface="仿宋_GB2312" pitchFamily="49"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9457" name="Picture 2"/>
          <p:cNvPicPr>
            <a:picLocks noChangeAspect="1"/>
          </p:cNvPicPr>
          <p:nvPr/>
        </p:nvPicPr>
        <p:blipFill>
          <a:blip r:embed="rId2"/>
          <a:stretch>
            <a:fillRect/>
          </a:stretch>
        </p:blipFill>
        <p:spPr>
          <a:xfrm>
            <a:off x="7315200" y="0"/>
            <a:ext cx="1828800" cy="6858000"/>
          </a:xfrm>
          <a:prstGeom prst="rect">
            <a:avLst/>
          </a:prstGeom>
          <a:noFill/>
          <a:ln w="9525">
            <a:noFill/>
          </a:ln>
        </p:spPr>
      </p:pic>
      <p:sp>
        <p:nvSpPr>
          <p:cNvPr id="21507" name="Text Box 3"/>
          <p:cNvSpPr txBox="1"/>
          <p:nvPr/>
        </p:nvSpPr>
        <p:spPr>
          <a:xfrm>
            <a:off x="3348038" y="765175"/>
            <a:ext cx="1066800" cy="91440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5400" b="1">
                <a:latin typeface="Arial Black" panose="020b0a04020102020204" pitchFamily="34" charset="0"/>
                <a:ea typeface="宋体" panose="02010600030101010101" pitchFamily="2" charset="-122"/>
              </a:rPr>
              <a:t>雁</a:t>
            </a:r>
            <a:endParaRPr lang="zh-CN" altLang="en-US" sz="5400" b="1">
              <a:latin typeface="Arial Black" panose="020b0a04020102020204" pitchFamily="34" charset="0"/>
              <a:ea typeface="宋体" panose="02010600030101010101" pitchFamily="2" charset="-122"/>
            </a:endParaRPr>
          </a:p>
        </p:txBody>
      </p:sp>
      <p:sp>
        <p:nvSpPr>
          <p:cNvPr id="21508" name="Text Box 4"/>
          <p:cNvSpPr txBox="1"/>
          <p:nvPr/>
        </p:nvSpPr>
        <p:spPr>
          <a:xfrm>
            <a:off x="250825" y="2133600"/>
            <a:ext cx="6858000" cy="2665413"/>
          </a:xfrm>
          <a:prstGeom prst="rect">
            <a:avLst/>
          </a:prstGeom>
          <a:noFill/>
          <a:ln w="9525" cap="flat" cmpd="sng">
            <a:solidFill>
              <a:schemeClr val="tx1"/>
            </a:solidFill>
            <a:prstDash val="solid"/>
            <a:miter/>
            <a:headEnd type="none" w="med" len="med"/>
            <a:tailEnd type="none" w="med" len="med"/>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en-US" altLang="zh-CN" sz="2800" b="1">
                <a:latin typeface="Times New Roman" panose="02020603050405020304" pitchFamily="18" charset="0"/>
                <a:ea typeface="仿宋_GB2312" pitchFamily="49" charset="-122"/>
              </a:rPr>
              <a:t>1</a:t>
            </a:r>
            <a:r>
              <a:rPr lang="zh-CN" altLang="en-US" sz="2800" b="1">
                <a:latin typeface="Times New Roman" panose="02020603050405020304" pitchFamily="18" charset="0"/>
                <a:ea typeface="仿宋_GB2312" pitchFamily="49" charset="-122"/>
              </a:rPr>
              <a:t>、雁声凄惨。</a:t>
            </a:r>
            <a:endParaRPr lang="zh-CN" altLang="en-US" sz="2800" b="1">
              <a:latin typeface="Times New Roman" panose="02020603050405020304" pitchFamily="18" charset="0"/>
              <a:ea typeface="仿宋_GB2312" pitchFamily="49" charset="-122"/>
            </a:endParaRPr>
          </a:p>
          <a:p>
            <a:pPr>
              <a:spcBef>
                <a:spcPct val="50000"/>
              </a:spcBef>
            </a:pPr>
            <a:r>
              <a:rPr lang="zh-CN" altLang="en-US" sz="2800" b="1">
                <a:latin typeface="Times New Roman" panose="02020603050405020304" pitchFamily="18" charset="0"/>
                <a:ea typeface="仿宋_GB2312" pitchFamily="49" charset="-122"/>
              </a:rPr>
              <a:t>２、云中谁寄锦书来？雁字回时，月满西　　　　　　　　　　　楼。 </a:t>
            </a:r>
            <a:r>
              <a:rPr lang="en-US" altLang="zh-CN" sz="2800" b="1">
                <a:latin typeface="宋体" panose="02010600030101010101" pitchFamily="2" charset="-122"/>
                <a:ea typeface="仿宋_GB2312" pitchFamily="49" charset="-122"/>
              </a:rPr>
              <a:t>——</a:t>
            </a:r>
            <a:r>
              <a:rPr lang="zh-CN" altLang="en-US" sz="2800" b="1">
                <a:latin typeface="Times New Roman" panose="02020603050405020304" pitchFamily="18" charset="0"/>
                <a:ea typeface="仿宋_GB2312" pitchFamily="49" charset="-122"/>
              </a:rPr>
              <a:t>李清照</a:t>
            </a:r>
            <a:r>
              <a:rPr lang="en-US" altLang="zh-CN" sz="2800" b="1">
                <a:latin typeface="Times New Roman" panose="02020603050405020304" pitchFamily="18" charset="0"/>
                <a:ea typeface="仿宋_GB2312" pitchFamily="49" charset="-122"/>
              </a:rPr>
              <a:t>《</a:t>
            </a:r>
            <a:r>
              <a:rPr lang="zh-CN" altLang="en-US" sz="2800" b="1">
                <a:latin typeface="Times New Roman" panose="02020603050405020304" pitchFamily="18" charset="0"/>
                <a:ea typeface="仿宋_GB2312" pitchFamily="49" charset="-122"/>
              </a:rPr>
              <a:t>一剪梅</a:t>
            </a:r>
            <a:r>
              <a:rPr lang="en-US" altLang="zh-CN" sz="2800" b="1">
                <a:latin typeface="Times New Roman" panose="02020603050405020304" pitchFamily="18" charset="0"/>
                <a:ea typeface="仿宋_GB2312" pitchFamily="49" charset="-122"/>
              </a:rPr>
              <a:t>》</a:t>
            </a:r>
            <a:endParaRPr lang="en-US" altLang="zh-CN" sz="2800" b="1">
              <a:latin typeface="Times New Roman" panose="02020603050405020304" pitchFamily="18" charset="0"/>
              <a:ea typeface="仿宋_GB2312" pitchFamily="49" charset="-122"/>
            </a:endParaRPr>
          </a:p>
          <a:p>
            <a:pPr>
              <a:spcBef>
                <a:spcPct val="50000"/>
              </a:spcBef>
            </a:pPr>
            <a:r>
              <a:rPr lang="en-US" altLang="zh-CN" sz="2800" b="1">
                <a:latin typeface="Times New Roman" panose="02020603050405020304" pitchFamily="18" charset="0"/>
                <a:ea typeface="仿宋_GB2312" pitchFamily="49" charset="-122"/>
              </a:rPr>
              <a:t> </a:t>
            </a:r>
            <a:r>
              <a:rPr lang="zh-CN" altLang="en-US" sz="2800" b="1">
                <a:latin typeface="Times New Roman" panose="02020603050405020304" pitchFamily="18" charset="0"/>
                <a:ea typeface="仿宋_GB2312" pitchFamily="49" charset="-122"/>
              </a:rPr>
              <a:t>（北雁南飞，词人也是从北方流落南方</a:t>
            </a:r>
            <a:r>
              <a:rPr lang="en-US" altLang="zh-CN" sz="2800" b="1">
                <a:latin typeface="宋体" panose="02010600030101010101" pitchFamily="2" charset="-122"/>
                <a:ea typeface="仿宋_GB2312" pitchFamily="49" charset="-122"/>
              </a:rPr>
              <a:t>——</a:t>
            </a:r>
            <a:r>
              <a:rPr lang="zh-CN" altLang="en-US" sz="2800" b="1">
                <a:latin typeface="Times New Roman" panose="02020603050405020304" pitchFamily="18" charset="0"/>
                <a:ea typeface="仿宋_GB2312" pitchFamily="49" charset="-122"/>
              </a:rPr>
              <a:t>国破家亡之苦）</a:t>
            </a:r>
            <a:r>
              <a:rPr lang="zh-CN" altLang="en-US" sz="2800">
                <a:solidFill>
                  <a:srgbClr val="FFCC00"/>
                </a:solidFill>
                <a:latin typeface="华文新魏" pitchFamily="2" charset="-122"/>
                <a:ea typeface="华文新魏" pitchFamily="2" charset="-122"/>
              </a:rPr>
              <a:t>　</a:t>
            </a:r>
            <a:endParaRPr lang="zh-CN" altLang="en-US" sz="2800">
              <a:solidFill>
                <a:srgbClr val="FFCC00"/>
              </a:solidFill>
              <a:latin typeface="华文新魏" pitchFamily="2" charset="-122"/>
              <a:ea typeface="华文新魏" pitchFamily="2" charset="-122"/>
            </a:endParaRPr>
          </a:p>
        </p:txBody>
      </p:sp>
      <p:sp>
        <p:nvSpPr>
          <p:cNvPr id="21509" name="Text Box 5"/>
          <p:cNvSpPr txBox="1"/>
          <p:nvPr/>
        </p:nvSpPr>
        <p:spPr>
          <a:xfrm>
            <a:off x="1403350" y="5516563"/>
            <a:ext cx="5400675" cy="70167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000" b="1">
                <a:solidFill>
                  <a:srgbClr val="FF6600"/>
                </a:solidFill>
                <a:latin typeface="Arial" pitchFamily="34" charset="0"/>
                <a:ea typeface="宋体" panose="02010600030101010101" pitchFamily="2" charset="-122"/>
              </a:rPr>
              <a:t>结论：过雁象征离愁</a:t>
            </a:r>
            <a:endParaRPr lang="zh-CN" altLang="en-US" sz="4000" b="1">
              <a:solidFill>
                <a:srgbClr val="FF6600"/>
              </a:solidFill>
              <a:latin typeface="Arial" pitchFamily="34" charset="0"/>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21507"/>
                                        </p:tgtEl>
                                        <p:attrNameLst>
                                          <p:attrName>style.visibility</p:attrName>
                                        </p:attrNameLst>
                                      </p:cBhvr>
                                      <p:to>
                                        <p:strVal val="visible"/>
                                      </p:to>
                                    </p:set>
                                    <p:animEffect transition="in" filter="dissolve">
                                      <p:cBhvr>
                                        <p:cTn id="7" dur="500"/>
                                        <p:tgtEl>
                                          <p:spTgt spid="2150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8" presetClass="entr" presetSubtype="6" dur="500" fill="hold" grpId="0" nodeType="clickEffect">
                                  <p:stCondLst>
                                    <p:cond delay="0"/>
                                  </p:stCondLst>
                                  <p:childTnLst>
                                    <p:set>
                                      <p:cBhvr>
                                        <p:cTn id="11" dur="1" fill="hold">
                                          <p:stCondLst>
                                            <p:cond delay="0"/>
                                          </p:stCondLst>
                                        </p:cTn>
                                        <p:tgtEl>
                                          <p:spTgt spid="21508"/>
                                        </p:tgtEl>
                                        <p:attrNameLst>
                                          <p:attrName>style.visibility</p:attrName>
                                        </p:attrNameLst>
                                      </p:cBhvr>
                                      <p:to>
                                        <p:strVal val="visible"/>
                                      </p:to>
                                    </p:set>
                                    <p:animEffect transition="in" filter="strips(downRight)">
                                      <p:cBhvr>
                                        <p:cTn id="12" dur="500"/>
                                        <p:tgtEl>
                                          <p:spTgt spid="2150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9" presetClass="entr" presetSubtype="0" dur="500" fill="hold" grpId="0" nodeType="clickEffect">
                                  <p:stCondLst>
                                    <p:cond delay="0"/>
                                  </p:stCondLst>
                                  <p:childTnLst>
                                    <p:set>
                                      <p:cBhvr>
                                        <p:cTn id="16" dur="1" fill="hold">
                                          <p:stCondLst>
                                            <p:cond delay="0"/>
                                          </p:stCondLst>
                                        </p:cTn>
                                        <p:tgtEl>
                                          <p:spTgt spid="21509"/>
                                        </p:tgtEl>
                                        <p:attrNameLst>
                                          <p:attrName>style.visibility</p:attrName>
                                        </p:attrNameLst>
                                      </p:cBhvr>
                                      <p:to>
                                        <p:strVal val="visible"/>
                                      </p:to>
                                    </p:set>
                                    <p:animEffect transition="in" filter="dissolve">
                                      <p:cBhvr>
                                        <p:cTn id="17" dur="500"/>
                                        <p:tgtEl>
                                          <p:spTgt spid="215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p:bldP spid="21508" grpId="0"/>
      <p:bldP spid="21509"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5" name="Rectangle 2"/>
          <p:cNvSpPr>
            <a:spLocks noGrp="1"/>
          </p:cNvSpPr>
          <p:nvPr>
            <p:ph type="title"/>
          </p:nvPr>
        </p:nvSpPr>
        <p:spPr>
          <a:xfrm>
            <a:off x="2411413" y="476250"/>
            <a:ext cx="6059487" cy="1143000"/>
          </a:xfrm>
        </p:spPr>
        <p:txBody>
          <a:bodyPr vert="horz" wrap="square" lIns="91440" tIns="45720" rIns="91440" bIns="45720" anchor="ctr" anchorCtr="0"/>
          <a:lstStyle/>
          <a:p>
            <a:pPr eaLnBrk="1" hangingPunct="1"/>
            <a:r>
              <a:rPr lang="zh-CN" altLang="en-US" b="1">
                <a:ea typeface="仿宋_GB2312" pitchFamily="49" charset="-122"/>
              </a:rPr>
              <a:t>研读品愁</a:t>
            </a:r>
            <a:endParaRPr lang="zh-CN" altLang="en-US"/>
          </a:p>
        </p:txBody>
      </p:sp>
      <p:sp>
        <p:nvSpPr>
          <p:cNvPr id="8195" name="Rectangle 3"/>
          <p:cNvSpPr>
            <a:spLocks noGrp="1"/>
          </p:cNvSpPr>
          <p:nvPr>
            <p:ph idx="1"/>
          </p:nvPr>
        </p:nvSpPr>
        <p:spPr>
          <a:xfrm>
            <a:off x="2203450" y="2205038"/>
            <a:ext cx="7121525" cy="3138487"/>
          </a:xfrm>
        </p:spPr>
        <p:txBody>
          <a:bodyPr vert="horz" wrap="square" lIns="91440" tIns="45720" rIns="91440" bIns="45720" anchor="t" anchorCtr="0"/>
          <a:lstStyle/>
          <a:p>
            <a:pPr eaLnBrk="1" hangingPunct="1">
              <a:lnSpc>
                <a:spcPct val="130000"/>
              </a:lnSpc>
              <a:buNone/>
            </a:pPr>
            <a:r>
              <a:rPr lang="zh-CN" altLang="zh-CN" b="1">
                <a:latin typeface="仿宋_GB2312" pitchFamily="49" charset="-122"/>
                <a:ea typeface="仿宋_GB2312" pitchFamily="49" charset="-122"/>
              </a:rPr>
              <a:t>三层可伤之景</a:t>
            </a:r>
            <a:endParaRPr lang="zh-CN" altLang="zh-CN" b="1">
              <a:latin typeface="仿宋_GB2312" pitchFamily="49" charset="-122"/>
              <a:ea typeface="仿宋_GB2312" pitchFamily="49" charset="-122"/>
            </a:endParaRPr>
          </a:p>
          <a:p>
            <a:pPr eaLnBrk="1" hangingPunct="1">
              <a:lnSpc>
                <a:spcPct val="130000"/>
              </a:lnSpc>
              <a:buNone/>
            </a:pPr>
            <a:r>
              <a:rPr lang="en-US" altLang="zh-CN" b="1">
                <a:latin typeface="仿宋_GB2312" pitchFamily="49" charset="-122"/>
                <a:ea typeface="仿宋_GB2312" pitchFamily="49" charset="-122"/>
              </a:rPr>
              <a:t>1.</a:t>
            </a:r>
            <a:r>
              <a:rPr lang="zh-CN" altLang="en-US" b="1">
                <a:latin typeface="仿宋_GB2312" pitchFamily="49" charset="-122"/>
                <a:ea typeface="仿宋_GB2312" pitchFamily="49" charset="-122"/>
              </a:rPr>
              <a:t>气候寒暖不定</a:t>
            </a:r>
            <a:endParaRPr lang="en-US" altLang="zh-CN" b="1">
              <a:latin typeface="仿宋_GB2312" pitchFamily="49" charset="-122"/>
              <a:ea typeface="仿宋_GB2312" pitchFamily="49" charset="-122"/>
            </a:endParaRPr>
          </a:p>
          <a:p>
            <a:pPr eaLnBrk="1" hangingPunct="1">
              <a:lnSpc>
                <a:spcPct val="130000"/>
              </a:lnSpc>
              <a:buNone/>
            </a:pPr>
            <a:r>
              <a:rPr lang="en-US" altLang="zh-CN" b="1">
                <a:latin typeface="仿宋_GB2312" pitchFamily="49" charset="-122"/>
                <a:ea typeface="仿宋_GB2312" pitchFamily="49" charset="-122"/>
              </a:rPr>
              <a:t>2.</a:t>
            </a:r>
            <a:r>
              <a:rPr lang="zh-CN" altLang="en-US" b="1">
                <a:latin typeface="仿宋_GB2312" pitchFamily="49" charset="-122"/>
                <a:ea typeface="仿宋_GB2312" pitchFamily="49" charset="-122"/>
              </a:rPr>
              <a:t>急风欺人</a:t>
            </a:r>
            <a:endParaRPr lang="en-US" altLang="zh-CN" b="1">
              <a:latin typeface="仿宋_GB2312" pitchFamily="49" charset="-122"/>
              <a:ea typeface="仿宋_GB2312" pitchFamily="49" charset="-122"/>
            </a:endParaRPr>
          </a:p>
          <a:p>
            <a:pPr eaLnBrk="1" hangingPunct="1">
              <a:lnSpc>
                <a:spcPct val="130000"/>
              </a:lnSpc>
              <a:buNone/>
            </a:pPr>
            <a:r>
              <a:rPr lang="en-US" altLang="zh-CN" b="1">
                <a:latin typeface="仿宋_GB2312" pitchFamily="49" charset="-122"/>
                <a:ea typeface="仿宋_GB2312" pitchFamily="49" charset="-122"/>
              </a:rPr>
              <a:t>3.</a:t>
            </a:r>
            <a:r>
              <a:rPr lang="zh-CN" altLang="en-US" b="1">
                <a:latin typeface="仿宋_GB2312" pitchFamily="49" charset="-122"/>
                <a:ea typeface="仿宋_GB2312" pitchFamily="49" charset="-122"/>
              </a:rPr>
              <a:t>雁逢旧识</a:t>
            </a:r>
            <a:endParaRPr lang="zh-CN" altLang="en-US" b="1">
              <a:latin typeface="仿宋_GB2312" pitchFamily="49" charset="-122"/>
              <a:ea typeface="仿宋_GB2312" pitchFamily="49" charset="-122"/>
            </a:endParaRPr>
          </a:p>
        </p:txBody>
      </p:sp>
      <p:pic>
        <p:nvPicPr>
          <p:cNvPr id="11267" name="Picture 4"/>
          <p:cNvPicPr>
            <a:picLocks noChangeAspect="1"/>
          </p:cNvPicPr>
          <p:nvPr>
            <p:custDataLst>
              <p:tags r:id="rId3"/>
            </p:custDataLst>
          </p:nvPr>
        </p:nvPicPr>
        <p:blipFill>
          <a:blip r:embed="rId2"/>
          <a:stretch>
            <a:fillRect/>
          </a:stretch>
        </p:blipFill>
        <p:spPr>
          <a:xfrm>
            <a:off x="0" y="0"/>
            <a:ext cx="2124075" cy="6858000"/>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additive="base">
                                        <p:cTn id="7"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8195">
                                            <p:txEl>
                                              <p:pRg st="1" end="1"/>
                                            </p:txEl>
                                          </p:spTgt>
                                        </p:tgtEl>
                                        <p:attrNameLst>
                                          <p:attrName>style.visibility</p:attrName>
                                        </p:attrNameLst>
                                      </p:cBhvr>
                                      <p:to>
                                        <p:strVal val="visible"/>
                                      </p:to>
                                    </p:set>
                                    <p:anim calcmode="lin" valueType="num">
                                      <p:cBhvr additive="base">
                                        <p:cTn id="13"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5">
                                            <p:txEl>
                                              <p:pRg st="1" end="1"/>
                                            </p:txEl>
                                          </p:spTgt>
                                        </p:tgtEl>
                                        <p:attrNameLst>
                                          <p:attrName>ppt_y</p:attrName>
                                        </p:attrNameLst>
                                      </p:cBhvr>
                                      <p:tavLst>
                                        <p:tav tm="0">
                                          <p:val>
                                            <p:strVal val="1+#ppt_h/2"/>
                                          </p:val>
                                        </p:tav>
                                        <p:tav tm="100000">
                                          <p:val>
                                            <p:strVal val="#ppt_y"/>
                                          </p:val>
                                        </p:tav>
                                      </p:tavLst>
                                    </p:anim>
                                  </p:childTnLst>
                                </p:cTn>
                              </p:par>
                              <p:par>
                                <p:cTn id="15" presetID="1" presetClass="entr" presetSubtype="0" dur="1" fill="hold" nodeType="with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childTnLst>
                                </p:cTn>
                              </p:par>
                              <p:par>
                                <p:cTn id="17" presetID="1" presetClass="entr" presetSubtype="0" dur="1" fill="hold" nodeType="with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nodeType="clickEffect">
                                  <p:stCondLst>
                                    <p:cond delay="0"/>
                                  </p:stCondLst>
                                  <p:childTnLst>
                                    <p:set>
                                      <p:cBhvr>
                                        <p:cTn id="22" dur="1" fill="hold">
                                          <p:stCondLst>
                                            <p:cond delay="0"/>
                                          </p:stCondLst>
                                        </p:cTn>
                                        <p:tgtEl>
                                          <p:spTgt spid="8195">
                                            <p:txEl>
                                              <p:pRg st="1" end="1"/>
                                            </p:txEl>
                                          </p:spTgt>
                                        </p:tgtEl>
                                        <p:attrNameLst>
                                          <p:attrName>style.visibility</p:attrName>
                                        </p:attrNameLst>
                                      </p:cBhvr>
                                      <p:to>
                                        <p:strVal val="visible"/>
                                      </p:to>
                                    </p:set>
                                  </p:childTnLst>
                                </p:cTn>
                              </p:par>
                              <p:par>
                                <p:cTn id="23" presetID="1" presetClass="entr" presetSubtype="0" dur="1" fill="hold" nodeType="withEffect">
                                  <p:stCondLst>
                                    <p:cond delay="0"/>
                                  </p:stCondLst>
                                  <p:childTnLst>
                                    <p:set>
                                      <p:cBhvr>
                                        <p:cTn id="24" dur="1" fill="hold">
                                          <p:stCondLst>
                                            <p:cond delay="0"/>
                                          </p:stCondLst>
                                        </p:cTn>
                                        <p:tgtEl>
                                          <p:spTgt spid="8195">
                                            <p:txEl>
                                              <p:pRg st="2" end="2"/>
                                            </p:txEl>
                                          </p:spTgt>
                                        </p:tgtEl>
                                        <p:attrNameLst>
                                          <p:attrName>style.visibility</p:attrName>
                                        </p:attrNameLst>
                                      </p:cBhvr>
                                      <p:to>
                                        <p:strVal val="visible"/>
                                      </p:to>
                                    </p:set>
                                  </p:childTnLst>
                                </p:cTn>
                              </p:par>
                              <p:par>
                                <p:cTn id="25" presetID="1" presetClass="entr" presetSubtype="0" dur="1" fill="hold" nodeType="withEffect">
                                  <p:stCondLst>
                                    <p:cond delay="0"/>
                                  </p:stCondLst>
                                  <p:childTnLst>
                                    <p:set>
                                      <p:cBhvr>
                                        <p:cTn id="26"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2289" name="Picture 2"/>
          <p:cNvPicPr>
            <a:picLocks noChangeAspect="1"/>
          </p:cNvPicPr>
          <p:nvPr>
            <p:custDataLst>
              <p:tags r:id="rId3"/>
            </p:custDataLst>
          </p:nvPr>
        </p:nvPicPr>
        <p:blipFill>
          <a:blip r:embed="rId2"/>
          <a:srcRect l="7631"/>
          <a:stretch>
            <a:fillRect/>
          </a:stretch>
        </p:blipFill>
        <p:spPr>
          <a:xfrm>
            <a:off x="241935" y="476250"/>
            <a:ext cx="8902065" cy="6050280"/>
          </a:xfrm>
          <a:prstGeom prst="rect">
            <a:avLst/>
          </a:prstGeom>
          <a:noFill/>
          <a:ln w="9525">
            <a:noFill/>
          </a:ln>
        </p:spPr>
      </p:pic>
      <p:sp>
        <p:nvSpPr>
          <p:cNvPr id="24579" name="Text Box 3"/>
          <p:cNvSpPr txBox="1"/>
          <p:nvPr/>
        </p:nvSpPr>
        <p:spPr>
          <a:xfrm>
            <a:off x="467043" y="764223"/>
            <a:ext cx="2447925" cy="647700"/>
          </a:xfrm>
          <a:prstGeom prst="rect">
            <a:avLst/>
          </a:prstGeom>
          <a:noFill/>
          <a:ln w="9525">
            <a:noFill/>
          </a:ln>
        </p:spPr>
        <p:txBody>
          <a:bodyPr anchor="t" anchorCtr="0"/>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342900" indent="-342900">
              <a:spcBef>
                <a:spcPct val="50000"/>
              </a:spcBef>
            </a:pPr>
            <a:r>
              <a:rPr lang="zh-CN" altLang="en-US" sz="4400">
                <a:latin typeface="Arial" pitchFamily="34" charset="0"/>
                <a:ea typeface="方正艺黑简体" pitchFamily="65" charset="-122"/>
              </a:rPr>
              <a:t>上阙小结</a:t>
            </a:r>
            <a:endParaRPr lang="zh-CN" altLang="en-US" sz="4400">
              <a:latin typeface="Arial" pitchFamily="34" charset="0"/>
              <a:ea typeface="方正艺黑简体" pitchFamily="65" charset="-122"/>
            </a:endParaRPr>
          </a:p>
        </p:txBody>
      </p:sp>
      <p:pic>
        <p:nvPicPr>
          <p:cNvPr id="12291" name="Picture 4"/>
          <p:cNvPicPr>
            <a:picLocks noChangeAspect="1"/>
          </p:cNvPicPr>
          <p:nvPr/>
        </p:nvPicPr>
        <p:blipFill>
          <a:blip r:embed="rId4"/>
          <a:srcRect l="15413" t="6091" r="46378" b="6784"/>
          <a:stretch>
            <a:fillRect/>
          </a:stretch>
        </p:blipFill>
        <p:spPr>
          <a:xfrm>
            <a:off x="5651500" y="404813"/>
            <a:ext cx="3492500" cy="6192837"/>
          </a:xfrm>
          <a:prstGeom prst="rect">
            <a:avLst/>
          </a:prstGeom>
          <a:noFill/>
          <a:ln w="9525">
            <a:noFill/>
          </a:ln>
        </p:spPr>
      </p:pic>
      <p:sp>
        <p:nvSpPr>
          <p:cNvPr id="24581" name="Rectangle 5"/>
          <p:cNvSpPr>
            <a:spLocks noGrp="1"/>
          </p:cNvSpPr>
          <p:nvPr>
            <p:ph idx="1"/>
          </p:nvPr>
        </p:nvSpPr>
        <p:spPr>
          <a:xfrm>
            <a:off x="539750" y="1700530"/>
            <a:ext cx="4331335" cy="4196715"/>
          </a:xfrm>
        </p:spPr>
        <p:txBody>
          <a:bodyPr vert="horz" wrap="square" lIns="91440" tIns="45720" rIns="91440" bIns="45720" anchor="t" anchorCtr="0"/>
          <a:lstStyle/>
          <a:p>
            <a:pPr algn="just" eaLnBrk="1" hangingPunct="1">
              <a:buNone/>
            </a:pPr>
            <a:r>
              <a:rPr lang="en-US" altLang="zh-CN" sz="2800" b="1">
                <a:solidFill>
                  <a:srgbClr val="638EEF"/>
                </a:solidFill>
                <a:latin typeface="方正艺黑简体" pitchFamily="65" charset="-122"/>
                <a:ea typeface="方正艺黑简体" pitchFamily="65" charset="-122"/>
              </a:rPr>
              <a:t>      </a:t>
            </a:r>
            <a:r>
              <a:rPr lang="zh-CN" altLang="en-US" sz="2800" b="1">
                <a:solidFill>
                  <a:srgbClr val="638EEF"/>
                </a:solidFill>
                <a:latin typeface="方正艺黑简体" pitchFamily="65" charset="-122"/>
                <a:ea typeface="方正艺黑简体" pitchFamily="65" charset="-122"/>
              </a:rPr>
              <a:t>一开篇用七组十四个叠字，奠定全词的感情基调。</a:t>
            </a:r>
            <a:endParaRPr lang="zh-CN" altLang="en-US" sz="2800" b="1">
              <a:solidFill>
                <a:srgbClr val="638EEF"/>
              </a:solidFill>
              <a:latin typeface="方正艺黑简体" pitchFamily="65" charset="-122"/>
              <a:ea typeface="方正艺黑简体" pitchFamily="65" charset="-122"/>
            </a:endParaRPr>
          </a:p>
          <a:p>
            <a:pPr algn="just" eaLnBrk="1" hangingPunct="1">
              <a:buNone/>
            </a:pPr>
            <a:r>
              <a:rPr lang="en-US" altLang="zh-CN" sz="2800" b="1">
                <a:solidFill>
                  <a:srgbClr val="638EEF"/>
                </a:solidFill>
                <a:latin typeface="方正艺黑简体" pitchFamily="65" charset="-122"/>
                <a:ea typeface="方正艺黑简体" pitchFamily="65" charset="-122"/>
              </a:rPr>
              <a:t>      </a:t>
            </a:r>
            <a:r>
              <a:rPr lang="zh-CN" altLang="en-US" sz="2800" b="1">
                <a:solidFill>
                  <a:srgbClr val="638EEF"/>
                </a:solidFill>
                <a:latin typeface="方正艺黑简体" pitchFamily="65" charset="-122"/>
                <a:ea typeface="方正艺黑简体" pitchFamily="65" charset="-122"/>
              </a:rPr>
              <a:t>后三句写气候寒暖不定、急风欺人、雁逢旧识是对开头几句的阐释和补充。</a:t>
            </a:r>
            <a:endParaRPr lang="zh-CN" altLang="en-US" sz="2800" b="1">
              <a:solidFill>
                <a:srgbClr val="638EEF"/>
              </a:solidFill>
              <a:latin typeface="方正艺黑简体" pitchFamily="65" charset="-122"/>
              <a:ea typeface="方正艺黑简体" pitchFamily="65"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24579"/>
                                        </p:tgtEl>
                                        <p:attrNameLst>
                                          <p:attrName>style.visibility</p:attrName>
                                        </p:attrNameLst>
                                      </p:cBhvr>
                                      <p:to>
                                        <p:strVal val="visible"/>
                                      </p:to>
                                    </p:set>
                                    <p:animEffect transition="in" filter="wipe(down)">
                                      <p:cBhvr>
                                        <p:cTn id="7" dur="500"/>
                                        <p:tgtEl>
                                          <p:spTgt spid="2457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 presetClass="entr" presetSubtype="0" dur="1" fill="hold" nodeType="clickEffect">
                                  <p:stCondLst>
                                    <p:cond delay="0"/>
                                  </p:stCondLst>
                                  <p:childTnLst>
                                    <p:set>
                                      <p:cBhvr>
                                        <p:cTn id="11" dur="1" fill="hold">
                                          <p:stCondLst>
                                            <p:cond delay="0"/>
                                          </p:stCondLst>
                                        </p:cTn>
                                        <p:tgtEl>
                                          <p:spTgt spid="24581">
                                            <p:txEl>
                                              <p:pRg st="0" end="0"/>
                                            </p:txEl>
                                          </p:spTgt>
                                        </p:tgtEl>
                                        <p:attrNameLst>
                                          <p:attrName>style.visibility</p:attrName>
                                        </p:attrNameLst>
                                      </p:cBhvr>
                                      <p:to>
                                        <p:strVal val="visible"/>
                                      </p:to>
                                    </p:set>
                                  </p:childTnLst>
                                </p:cTn>
                              </p:par>
                              <p:par>
                                <p:cTn id="12" presetID="1" presetClass="entr" presetSubtype="0" dur="1" fill="hold" nodeType="withEffect">
                                  <p:stCondLst>
                                    <p:cond delay="0"/>
                                  </p:stCondLst>
                                  <p:childTnLst>
                                    <p:set>
                                      <p:cBhvr>
                                        <p:cTn id="13" dur="1" fill="hold">
                                          <p:stCondLst>
                                            <p:cond delay="0"/>
                                          </p:stCondLst>
                                        </p:cTn>
                                        <p:tgtEl>
                                          <p:spTgt spid="2458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337" name="Picture 4"/>
          <p:cNvPicPr>
            <a:picLocks noChangeAspect="1"/>
          </p:cNvPicPr>
          <p:nvPr/>
        </p:nvPicPr>
        <p:blipFill>
          <a:blip r:embed="rId2"/>
          <a:stretch>
            <a:fillRect/>
          </a:stretch>
        </p:blipFill>
        <p:spPr>
          <a:xfrm>
            <a:off x="0" y="0"/>
            <a:ext cx="2124075" cy="6858000"/>
          </a:xfrm>
          <a:prstGeom prst="rect">
            <a:avLst/>
          </a:prstGeom>
          <a:noFill/>
          <a:ln w="9525">
            <a:noFill/>
          </a:ln>
        </p:spPr>
      </p:pic>
      <p:sp>
        <p:nvSpPr>
          <p:cNvPr id="10246" name="Text Box 6"/>
          <p:cNvSpPr txBox="1"/>
          <p:nvPr/>
        </p:nvSpPr>
        <p:spPr>
          <a:xfrm>
            <a:off x="2483485" y="1988820"/>
            <a:ext cx="5580380" cy="1135380"/>
          </a:xfrm>
          <a:prstGeom prst="rect">
            <a:avLst/>
          </a:prstGeom>
          <a:noFill/>
          <a:ln w="9525">
            <a:noFill/>
          </a:ln>
        </p:spPr>
        <p:txBody>
          <a:bodyPr anchor="t" anchorCtr="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en-US" sz="3200">
                <a:ea typeface="仿宋_GB2312" pitchFamily="49" charset="-122"/>
              </a:rPr>
              <a:t>1.</a:t>
            </a:r>
            <a:r>
              <a:rPr sz="3200" b="1">
                <a:ea typeface="仿宋_GB2312" pitchFamily="49" charset="-122"/>
              </a:rPr>
              <a:t>满地黄花堆积，憔悴损，如今有谁堪摘？</a:t>
            </a:r>
            <a:endParaRPr sz="3200" b="1">
              <a:ea typeface="仿宋_GB2312" pitchFamily="49" charset="-122"/>
            </a:endParaRPr>
          </a:p>
        </p:txBody>
      </p:sp>
      <p:sp>
        <p:nvSpPr>
          <p:cNvPr id="10247" name="Text Box 7"/>
          <p:cNvSpPr txBox="1"/>
          <p:nvPr/>
        </p:nvSpPr>
        <p:spPr>
          <a:xfrm>
            <a:off x="2555875" y="3860800"/>
            <a:ext cx="5832475" cy="107632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en-US" sz="3200" b="1">
                <a:latin typeface="仿宋_GB2312" pitchFamily="49" charset="-122"/>
                <a:ea typeface="仿宋_GB2312" pitchFamily="49" charset="-122"/>
              </a:rPr>
              <a:t>3.</a:t>
            </a:r>
            <a:r>
              <a:rPr sz="3200" b="1">
                <a:latin typeface="仿宋_GB2312" pitchFamily="49" charset="-122"/>
                <a:ea typeface="仿宋_GB2312" pitchFamily="49" charset="-122"/>
              </a:rPr>
              <a:t>梧桐更兼细雨，到黄昏、点点滴滴。</a:t>
            </a:r>
            <a:endParaRPr lang="zh-CN" altLang="en-US" sz="3200" b="1">
              <a:latin typeface="仿宋_GB2312" pitchFamily="49" charset="-122"/>
              <a:ea typeface="仿宋_GB2312" pitchFamily="49" charset="-122"/>
            </a:endParaRPr>
          </a:p>
        </p:txBody>
      </p:sp>
      <p:sp>
        <p:nvSpPr>
          <p:cNvPr id="14340" name="Text Box 8"/>
          <p:cNvSpPr txBox="1"/>
          <p:nvPr/>
        </p:nvSpPr>
        <p:spPr>
          <a:xfrm>
            <a:off x="2771775" y="1052513"/>
            <a:ext cx="4608513" cy="706755"/>
          </a:xfrm>
          <a:prstGeom prst="rect">
            <a:avLst/>
          </a:prstGeom>
          <a:noFill/>
          <a:ln w="222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000" b="1">
                <a:latin typeface="Times New Roman" panose="02020603050405020304" pitchFamily="18" charset="0"/>
                <a:ea typeface="仿宋_GB2312" pitchFamily="49" charset="-122"/>
              </a:rPr>
              <a:t>研读品愁</a:t>
            </a:r>
            <a:endParaRPr lang="zh-CN" altLang="en-US" sz="4000">
              <a:solidFill>
                <a:schemeClr val="accent2"/>
              </a:solidFill>
              <a:latin typeface="Times New Roman" panose="02020603050405020304" pitchFamily="18" charset="0"/>
              <a:ea typeface="宋体" panose="02010600030101010101" pitchFamily="2" charset="-122"/>
            </a:endParaRPr>
          </a:p>
        </p:txBody>
      </p:sp>
      <p:sp>
        <p:nvSpPr>
          <p:cNvPr id="2" name="Text Box 7"/>
          <p:cNvSpPr txBox="1"/>
          <p:nvPr>
            <p:custDataLst>
              <p:tags r:id="rId3"/>
            </p:custDataLst>
          </p:nvPr>
        </p:nvSpPr>
        <p:spPr>
          <a:xfrm>
            <a:off x="2484120" y="3162300"/>
            <a:ext cx="5832475" cy="583565"/>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en-US" sz="3200" b="1">
                <a:latin typeface="仿宋_GB2312" pitchFamily="49" charset="-122"/>
                <a:ea typeface="仿宋_GB2312" pitchFamily="49" charset="-122"/>
              </a:rPr>
              <a:t>2.</a:t>
            </a:r>
            <a:r>
              <a:rPr sz="3200" b="1">
                <a:latin typeface="仿宋_GB2312" pitchFamily="49" charset="-122"/>
                <a:ea typeface="仿宋_GB2312" pitchFamily="49" charset="-122"/>
              </a:rPr>
              <a:t>守着窗儿，独自怎生得黑！</a:t>
            </a:r>
            <a:endParaRPr lang="zh-CN" altLang="en-US" sz="3200" b="1">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024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102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6" grpId="0"/>
      <p:bldP spid="10247" grpId="0"/>
      <p:bldP spid="2"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https://d.book118.com/548123041143006041</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1575,&quot;width&quot;:3407.5007874015746}"/>
</p:tagLst>
</file>

<file path=ppt/tags/tag2.xml><?xml version="1.0" encoding="utf-8"?>
<p:tagLst xmlns:p="http://schemas.openxmlformats.org/presentationml/2006/main">
  <p:tag name="KSO_WM_UNIT_PLACING_PICTURE_USER_VIEWPORT" val="{&quot;height&quot;:10800,&quot;width&quot;:3345}"/>
</p:tagLst>
</file>

<file path=ppt/tags/tag3.xml><?xml version="1.0" encoding="utf-8"?>
<p:tagLst xmlns:p="http://schemas.openxmlformats.org/presentationml/2006/main">
  <p:tag name="KSO_WM_UNIT_PLACING_PICTURE_USER_VIEWPORT" val="{&quot;height&quot;:9527.500787401576,&quot;width&quot;:14400}"/>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2_默认设计模板">
  <a:themeElements>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默认设计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宋体</vt:lpstr>
      <vt:lpstr>腾祥铁山楷书简</vt:lpstr>
      <vt:lpstr>方正艺黑简体</vt:lpstr>
      <vt:lpstr>仿宋_GB2312</vt:lpstr>
      <vt:lpstr>Times New Roman</vt:lpstr>
      <vt:lpstr>隶书</vt:lpstr>
      <vt:lpstr>楷体_GB2312</vt:lpstr>
      <vt:lpstr>方正魏碑简体</vt:lpstr>
      <vt:lpstr>方正彩云繁体</vt:lpstr>
      <vt:lpstr>Arial Black</vt:lpstr>
      <vt:lpstr>华文新魏</vt:lpstr>
      <vt:lpstr>Office Theme</vt:lpstr>
      <vt:lpstr>PowerPoint Presentation</vt:lpstr>
      <vt:lpstr>PowerPoint Presentation</vt:lpstr>
      <vt:lpstr>PowerPoint Presentation</vt:lpstr>
      <vt:lpstr>PowerPoint Presentation</vt:lpstr>
      <vt:lpstr>PowerPoint Presentation</vt:lpstr>
      <vt:lpstr>PowerPoint Presentation</vt:lpstr>
      <vt:lpstr>研读品愁</vt:lpstr>
      <vt:lpstr>研读品愁</vt:lpstr>
      <vt:lpstr>PowerPoint Presentation</vt:lpstr>
      <vt:lpstr>研读品愁</vt:lpstr>
      <vt:lpstr>PowerPoint Presentation</vt:lpstr>
      <vt:lpstr>PowerPoint Presentation</vt:lpstr>
      <vt:lpstr>PowerPoint Presentation</vt:lpstr>
      <vt:lpstr>研读品愁</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2024-09-20T21:30:16.563</cp:lastPrinted>
  <dcterms:created xsi:type="dcterms:W3CDTF">2024-09-20T13:30:16Z</dcterms:created>
  <dcterms:modified xsi:type="dcterms:W3CDTF">2024-09-20T13:30:18Z</dcterms:modified>
</cp:coreProperties>
</file>