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9C4B9-DA3C-43E7-B7DF-03F4D441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8730D-FA8E-4D17-A80D-130CE2B1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4D608-E324-41A0-80CE-38467201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A2D19-62AE-4926-B670-1587AD6CD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E130B-789A-4A3E-A796-F51B16117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05EDDA-6AA2-4FFC-A5C6-B19229496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B3501-1A08-43D5-AA2B-CF7E9730F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73A7D-B8CF-4C6E-9C5E-CB7FB5960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9B860-64C2-40CE-B132-273AEFA6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D332-397A-46C0-814E-31D53970E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65D92-D3E1-454D-97B1-D2354E30C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2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3042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物业服务管理培训的需求分析与课程设置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课程设置原则与思路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培训方式与教学方法探讨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满足企业人才需求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物业服务企业为提升市场竞争力，需要培养具备专业知识和技能的员工，以提供更优质的服务。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随着物业服务行业的迅速扩张和升级，对从业人员的专业素养和服务水平提出更高要求，培训成为提升行业整体素质的重要途径。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从业人员通过培训，可以提升自身专业素养和技能水平，增强职业竞争力，实现个人职业发展。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物业服务管理行业现状及发展趋势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随着城市化进程的加速和房地产市场的繁荣，物业服务行业规模不断扩大，市场需求持续增长。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服务品质成为竞争焦点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在激烈的市场竞争中，物业服务企业纷纷提升服务品质，打造差异化竞争优势。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智能化、信息化趋势明显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随着科技的不断进步，物业服务行业正逐步实现智能化、信息化管理，提高服务效率和质量。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多元化服务需求增加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业主对物业服务的需求日益多元化，包括基础服务、增值服务、个性化服务等，要求物业服务企业提供更全面、更细致的服务。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保安人员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针对不同岗位的技能需求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198" r="61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需要具备良好的沟通技巧和礼仪知识，能够处理来访者的咨询和投诉。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需要具备安全意识和应对突发事件的能力，掌握相关安全法规和操作规程。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需要具备专业的维修技能，能够快速准确地诊断和解决问题。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需要掌握清洁用品的使用方法和清洁标准，保持环境整洁卫生。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需要了解物业服务的基本概念和业务流程，掌握本岗位的工作职责和操作技能。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高层决策者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需要熟悉物业管理的法律法规和行业标准，具备团队管理和项目协调能力。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需要了解行业发展趋势和前沿技术，具备战略规划和决策能力。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不同层次员工的知识需求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提高员工的专业素质和服务水平，提升企业形象和竞争力。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加强员工的团队协作和沟通能力，提高工作效率和客户满意度。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培养员工的创新意识和学习能力，适应行业变革和企业发展的需要。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企业对物业服务管理培训的期望与要求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课程设置原则与思路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以需求为导向，注重实用性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注重课程的实用性和可操作性，强调理论与实践的结合，使学员能够学以致用，快速适应工作岗位。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深入了解物业服务行业的实际需求，结合行业发展趋势和市场需求，制定符合实际需要的培训课程。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系统性与针对性相结合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构建完整的物业服务管理知识体系，确保课程内容的系统性和连贯性。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针对不同岗位和层次的学员，提供个性化的培训方案，确保课程的针对性和有效性。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引入先进的物业服务管理理念和模式，关注行业前沿动态，提升课程的创新性和前瞻性。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鼓励学员提出创新性的想法和解决方案，培养创新意识和能力，以适应不断变化的市场环境。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引入智能化、信息化等现代科技手段，提升物业服务管理的效率和水平。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关注绿色环保、节能减排等社会热点问题，推动物业服务行业的可持续发展。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创新性与前瞻性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深入解读物业管理相关法律法规，提高学员的法律意识和合规操作能力。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系统介绍物业服务的基本概念、服务内容、服务标准等，帮助学员建立全面的物业服务知识体系。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物业服务基础知识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阐述客户关系管理的重要性，教授有效沟通技巧和投诉处理策略，提升学员的客户满意度。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基础理论课程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https://d.book118.com/548123042002006042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2024-09-20T22:46:15.112</cp:lastPrinted>
  <dcterms:created xsi:type="dcterms:W3CDTF">2024-09-20T14:46:15Z</dcterms:created>
  <dcterms:modified xsi:type="dcterms:W3CDTF">2024-09-20T14:46:17Z</dcterms:modified>
</cp:coreProperties>
</file>