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45F5D-3D89-4484-8585-399E988C6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D2B72-9060-42E1-8A8F-6CB6469A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CD464-8832-4F28-B1C8-B03BC1701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2964B-7AF8-4D79-8D5D-0AD03D3C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73874-00C3-44B0-B0CE-27925F52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6EFCA-B674-4CE9-B6BE-6F5301E19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A6F02F-6C80-4855-AAE9-3558F5A7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FBC33-F277-4F70-BB69-03DB01E6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F8949-B0B0-4201-8A35-57D12D353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029B3-C0FA-4545-B111-A43D8E82B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3A193-1B1A-41D2-9DB4-3E8B32DD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4136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科技成果鉴定评审专家培训实践案例精华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专家角色定位与职责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实践案例分析：成功鉴定经验分享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实践案例分析：失败鉴定教训总结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培训方法与技巧提升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指在科学研究、技术开发、应用推广等过程中产生的具有实用价值的新技术、新工艺、新产品、新材料等。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按照研究领域、技术领域、应用领域等不同维度进行分类，如基础研究成果、应用研究成果、软科学研究成果等。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对科技成果进行客观、公正、科学的评价，确认其创新性、先进性、实用性等价值，为科技成果转化和应用提供依据。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促进科技成果的转化和应用，推动科技进步和经济社会发展；提高科技成果的质量和水平，增强自主创新能力；发现和培养科技人才，推动科技事业的发展。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一般包括申请、受理、组织专家评审、出具鉴定意见等步骤。具体流程可能因不同领域和机构而有所不同。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包括评审专家的选定标准和回避制度、评审程序的公开透明和可追溯性、评审结果的公正性和科学性等方面的要求。同时，还应遵守相关法律法规和行业规定，确保鉴定评审工作的合法性和规范性。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专家角色定位与职责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具备深厚的学术背景和专业知识，能够准确评估科技成果的创新性、先进性和实用性。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学术水平高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在相关领域有长期的研究或工作经验，对行业动态和技术发展趋势有深入了解。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具备独立、公正、客观的评审态度，不受任何外部因素的影响，确保评审结果的公正性和准确性。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公正客观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通过推荐、自荐等方式产生候选人，经过资格审查、专家评审等环节，最终确定入选专家名单。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选拔机制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838" r="1983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专家素质要求与选拔机制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鉴定科技成果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对提交的科技成果进行全面、深入的评估，判断其是否符合相关标准和要求，提出鉴定意见。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根据评估结果，为相关部门和企业提供专业建议，推动科技成果的转化和应用。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通过参与评审活动，促进不同领域、不同行业之间的学术交流与合作，推动科技创新发展。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专家在鉴定评审中作用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严格遵守国家法律法规和相关规定，保守国家秘密和商业秘密。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对评审工作认真负责，确保评审结果的准确性和公正性。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保持公正、廉洁的评审态度，不接受任何形式的贿赂和利益输送。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公正廉洁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尊重他人的知识产权和劳动成果，不抄袭、不剽窃他人的研究成果。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专家职业道德和操守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实践案例分析：成功鉴定经验分享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阐述该领域创新成果的背景、意义及重要性。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鉴定过程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详细描述从申请、受理、组织专家评审到最终结论的整个鉴定流程。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关键点分析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剖析在鉴定过程中遇到的难点、争议点及解决方法，突出专家的作用和价值。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总结该案例的成功经验和教训，为类似成果的鉴定提供借鉴。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案例一：某领域创新成果鉴定过程剖析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说明跨学科合作成果的特点、挑战及评价的重要性。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探讨针对不同类型跨学科合作成果的评价策略，包括评价指标、方法、程序等。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结合具体案例，分析评价策略的实际应用效果及存在的问题。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总结跨学科合作成果评价的经验和教训，提出改进建议。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案例二：跨学科合作成果评价策略探讨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https://d.book118.com/548124136005006035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2024-09-13T16:49:00.807</cp:lastPrinted>
  <dcterms:created xsi:type="dcterms:W3CDTF">2024-09-13T08:49:00Z</dcterms:created>
  <dcterms:modified xsi:type="dcterms:W3CDTF">2024-09-13T08:49:02Z</dcterms:modified>
</cp:coreProperties>
</file>