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2007D-C453-4D8B-8BA6-C16418F0A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E66A6-BE06-4D77-80F0-0414FE38D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B7744-7319-48E8-86BC-031336185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40E0F-68DE-4912-9D97-69AB8FC26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17AFF6-C9AE-4FFC-9B0E-2E089827B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D14239-E0F7-4AC5-AE93-8F094FF10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04FF2F-115C-4FAD-B36A-9FA714E55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CFCE4-3ED3-4445-A67A-B0AE686DA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A58D8-8333-4643-A7CF-BAE140770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22142-2CCA-4B5E-ADC4-E56BFFD97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B455E-7E1D-403B-A91A-18AB88867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2501206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加强流动人口服务管理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流动人口服务管理现状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加强流动人口服务管理的措施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加强流动人口服务管理的重要性和意义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加强流动人口服务管理的实践案例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研究结论与展望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171" r="231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74" r="316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背景和意义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加强流动人口服务管理对于维护社会稳定、促进社会公平、提高流动人口的生活质量具有重要意义。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随着城市化进程的加速和人口流动性的增加，流动人口数量逐年上升，流动人口服务管理已经成为社会治理的重要方面。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943" r="339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48" r="318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本研究旨在探讨如何加强流动人口服务管理，提高流动人口的生活质量和社会融入，为政府决策提供参考。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本研究采用文献资料分析、问卷调查、访谈等方法，对流动人口服务管理的现状、问题及原因进行分析，提出相应的对策建议。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流动人口服务管理现状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1" r="96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指离开户籍所在地，跨越一定的行政辖区，在特定地区逗留、生活、工作的常住人口。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包括人口流动性大、居住条件相对较差、受教育程度偏低、社会保障不足等。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流动人口的定义和特点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流动人口特点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流动人口定义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目前，我国流动人口数量庞大，但流动人口服务管理存在诸多问题，如缺乏完善的服务体系、管理手段不足、政策落实不到位等。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流动人口服务管理现状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包括服务供需不平衡、管理手段单一、政策难以有效落实等。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流动人口服务管理问题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流动人口服务管理的现状和问题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192" b="319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400" r="154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现行户籍制度和土地制度限制了人口的自由流动，导致城乡差距和区域发展不平衡。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政策层面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社会对流动人口的认知和接纳程度不高，流动人口在城市中受到不平等待遇和歧视。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社会层面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经济发展不平衡，区域发展差距较大，是导致人口流动的主要原因。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经济层面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政府对流动人口服务管理的重视程度不够，管理手段单一，缺乏有效的服务体系和政策支持。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管理层面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流动人口服务管理问题的根源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加强流动人口服务管理的措施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制定流动人口管理政策和法规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制定适合我国国情的流动人口管理政策和法规，明确流动人口的权利和义务，为流动人口服务管理提供法律保障。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417" r="144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建立流动人口管理机构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建立专门的流动人口管理机构，负责流动人口的登记、管理、服务和监督工作，确保流动人口的有序流动和权益保障。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推进信息化管理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加强流动人口信息化管理，建立流动人口信息数据库，实现流动人口信息的动态管理和共享，提高服务管理的效率和准确性。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建立完善的流动人口管理体系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树立以人民为中心的服务理念，增强服务意识和责任感，为流动人口提供优质、便捷的服务。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强化服务意识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667" r="7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简化服务流程，优化办事程序，提高服务效率，方便流动人口办理相关事务。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开展流动人口宣传教育，加强政策法规的宣传和解读，提高流动人口的法律意识和自我保护意识。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提高流动人口服务管理的质量和效率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建立完善的监督机制，对流动人口服务管理进行全程监督和跟踪问效，及时发现和解决问题。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建立健全监督机制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鼓励社会力量参与监督，发挥媒体和公众的作用，对流动人口服务管理进行全面、客观的监督。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加强社会监督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750" r="9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5792" b="5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定期对流动人口服务管理工作进行评估和总结，及时发现问题并进行整改提高，不断完善服务管理体系。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定期开展评估工作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加强流动人口服务管理的监督和评估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加强流动人口服务管理的重要性和意义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https://d.book118.com/548125012063006040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2024-09-18T22:54:11.376</cp:lastPrinted>
  <dcterms:created xsi:type="dcterms:W3CDTF">2024-09-18T14:54:11Z</dcterms:created>
  <dcterms:modified xsi:type="dcterms:W3CDTF">2024-09-18T14:54:13Z</dcterms:modified>
</cp:coreProperties>
</file>