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8ED07-AD71-4BA4-9F43-F1A15D26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BBB4A-FAAD-4B26-85BB-17D00E0C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1444A-0701-4333-9491-7CD6BA63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7C0B0-23BB-4413-991A-5352CBB0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CCF03-CB88-43BF-BB14-3509C8012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68216-F896-4373-AAA1-9A84E9D3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EC7FDA-E64D-4751-B83D-365F5267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FC007-38D4-4667-BDA2-7F24148E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FD5E6-C79A-435C-8DD8-742ACADB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DF267-19E9-4292-8991-BA9C69B5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8FDE4-A40F-468C-A353-447EA538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5072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《国际储备及其管理》ppt课件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国际储备需求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国际储备政策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国际储备体系改革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976" r="1097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国际储备是指一国持有的、用于平衡国际收支和维持汇率稳定的各种外国资产。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国际储备是一国政府为了应对国际收支不平衡、稳定汇率和应对紧急支付需求而持有的外国资产。这些资产通常包括黄金、外汇和国际货币基金组织（IMF）的储备头寸等。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国际储备的构成主要包括黄金、外汇和特别提款权（SDR）等。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金是传统的国际储备资产，但近年来其地位有所下降。外汇储备是国际储备中最主要的组成部分，包括各种货币资产。特别提款权（SDR）是IMF创设的一种国际储备资产，其价值由IMF成员国货币组成的一篮子货币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国际储备的主要职能是平衡国际收支、维持汇率稳定和应对紧急支付需求。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国出现国际收支逆差时，可以动用国际储备来弥补；同时，国际储备也可以用于干预外汇市场，以维持本国货币的汇率稳定。此外，国际储备还可以作为应对紧急支付需求的资金来源，例如应对自然灾害或金融危机等突发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国际储备的职能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确保有足够的国际储备来满足一国在国际经济交易中的支付需求，预防国际收支失衡。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保持国际储备充足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提高国际储备效益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维护汇率稳定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防范金融风险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通过合理配置和有效利用国际储备，实现其保值和增值，增强国家的经济实力。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通过干预外汇市场，调节汇率走势，维护本国货币的汇率稳定。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利用国际储备作为金融风险防范的工具，应对外部冲击和金融动荡。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根据经济和金融形势，合理确定国际储备的规模，既不过多也不过少。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优化国际储备的货币结构和资产配置，以降低汇率风险和通货膨胀的影响。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包括对国际储备的保管、运作和会计记录等方面的管理。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对国际储备面临的汇率风险、利率风险和其他风险进行识别、评估和控制。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国际储备管理的内容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8" b="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确保国际储备资产的安全，避免损失。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保持国际储备的高流动性，以便随时满足支付需求。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在确保安全性和流动性的前提下，实现国际储备的保值和增值。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通过多元化投资，降低单一资产的风险，提高整体安全性。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国际储备管理的原则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国际储备需求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https://d.book118.com/548125072137006034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2024-09-13T13:15:17.756</cp:lastPrinted>
  <dcterms:created xsi:type="dcterms:W3CDTF">2024-09-13T05:15:17Z</dcterms:created>
  <dcterms:modified xsi:type="dcterms:W3CDTF">2024-09-13T05:15:19Z</dcterms:modified>
</cp:coreProperties>
</file>