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0617E5-4923-45CD-BDB9-D8079DB10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6BEDBF-12E1-4120-A3DC-3711B0608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B50DF8-5C15-471F-91CD-3249F08FA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9FCAC5-8836-48CA-B7ED-FAF37FC67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57D5E1-7498-4F55-8E3E-589AC461A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B7FC65-7668-4085-8105-CDE0DEFE8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A8FE80-0DAD-4945-8702-2D9B8CECF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2260CA-742E-47B3-B745-D048409D5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EDFF05-2858-4CC2-82EA-D63E3C34A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F5F8BF-6AFC-4BF2-9556-D682156E8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C1A9E5-5951-4490-AFC6-B5235B334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1251261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中风患者护理课件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中风概述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中风患者的日常护理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中风患者的家庭护理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中风患者的社区护理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中风患者的长期护理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中风概述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2081" b="22081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缺血性中风和出血性中风，前者由脑部血管阻塞引起，后者由脑部血管破裂引起。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中风是一种急性脑血管事件，由于脑部血管阻塞或破裂导致脑组织损伤。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中风的定义与分类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6467" b="6467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突然出现的肢体麻木、无力、口角歪斜、视力模糊、头痛、眩晕等。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偏瘫、偏盲、言语不清、吞咽困难等。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中风的症状与体征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8734" b="18734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通过头颅CT或MRI等影像学检查，结合病史和体查，可确诊中风。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治疗方式包括药物治疗、手术治疗和康复治疗等，治疗方案需根据患者具体情况制定。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中风的诊断与治疗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中风患者的日常护理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合理饮食是中风患者康复的关键，需注意营养均衡、低盐低脂。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风患者应遵循低盐、低脂、低糖、高蛋白、高纤维的饮食原则，多摄入新鲜蔬菜、水果、全谷类食物，控制钠盐和脂肪摄入，以降低血压和预防动脉硬化。同时，适量摄入鱼类、瘦肉、豆类等优质蛋白质，以满足身体的营养需求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康复训练对于中风患者的功能恢复至关重要，需根据患者情况制定个性化的训练计划。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训练应根据患者的具体情况，如病情、年龄、性别等，制定个性化的训练计划。训练内容包括肢体功能训练、语言训练、认知训练等，以帮助患者恢复日常生活能力。同时，家属的参与和支持对于患者的康复也非常重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心理护理在中风患者的康复过程中具有重要作用，需关注患者的情绪变化，提供心理支持和安慰。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患者常常面临身体上的限制和心理上的压力，容易出现焦虑、抑郁等情绪问题。护理人员和家属应关注患者的情绪变化，与患者进行沟通，提供心理支持和安慰。同时，鼓励患者保持乐观的心态，积极面对生活中的挑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预防并发症是中风患者护理的重要环节，需注意预防肺部感染、褥疮等常见并发症。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患者常常因为长期卧床而容易出现肺部感染和褥疮等并发症。护理人员和家属应注意患者的呼吸道通畅，定期为患者翻身、拍背，预防肺部感染。同时，保持患者的皮肤清洁和干燥，定期更换床单和衣物，以防褥疮的发生。对于已经出现并发症的患者，应及时就医，接受专业的治疗和管理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中风患者的家庭护理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https://d.book118.com/548125126126006026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2024-09-04T08:22:20.268</cp:lastPrinted>
  <dcterms:created xsi:type="dcterms:W3CDTF">2024-09-04T00:22:20Z</dcterms:created>
  <dcterms:modified xsi:type="dcterms:W3CDTF">2024-09-04T00:22:22Z</dcterms:modified>
</cp:coreProperties>
</file>