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BFD1C-00B4-4732-B3B8-94A0DE6D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2FDB4-9F90-4DCB-9895-C368942AB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C1511-119E-40A6-B3E7-63011DE18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D8D0F-55A0-43DC-B01D-BDD732AE9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2D3F2-9A9C-4FD7-A1DD-DA651B67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A1624-DBA6-4F42-A89A-C53A9E1D5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1B88D-B8E3-4223-AA97-E978BB1CC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CE286-23EE-4DAE-BD8F-D8C43F04E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B9F02-D567-4A39-9B82-70307322E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552C1-BFE4-4F98-9C1D-57FE3B26E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484F0-BE26-4D04-93D8-B3696095C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5127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母婴护理师考核课件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母婴护理安全与防护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考核与认证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母婴护理师：专门从事孕妇、产妇和新生儿护理工作的人员，具备专业的医学知识和护理技能，为母婴提供全方位的护理服务。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母婴护理师的工作职责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照顾产妇的日常起居，包括饮食、卫生、休息等；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照顾新生儿的喂养、护理和早期教育等；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提供产妇心理疏导和育儿指导；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预防和处理母婴常见疾病和突发状况。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母婴护理师的定义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07" r="192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366" r="2036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729" r="177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母婴护理师的职业前景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随着社会发展和家庭需求增加，母婴护理师市场需求不断增长；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专业的母婴护理师在医疗机构、月子中心、家庭服务等领域有广阔的就业前景；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母婴护理师的职业发展路径包括成为高级母婴护理师、培训师或管理岗位；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母婴护理师需要不断学习和提升专业技能，以适应市场需求和职业发展。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孕期生理变化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详细介绍孕妇在孕期各个阶段的生理变化，包括体重、血压、心率、呼吸等。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孕期营养与饮食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提供孕期营养需求和饮食建议，包括蛋白质、维生素、矿物质等。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孕期常见问题与应对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列举孕期常见的健康问题，如妊娠糖尿病、妊娠高血压等，并提供相应的预防和应对措施。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介绍产褥期产妇的生理变化，包括子宫恢复、恶露排出等。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产褥期生理变化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产褥期护理与恢复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产褥期心理调适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提供产褥期的护理建议，如伤口护理、乳房护理等，以及如何促进产后恢复。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关注产褥期产妇的心理状态，提供心理调适的方法和技巧。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新生儿喂养与护理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提供新生儿喂养和日常护理的指导，如如何选择和配制奶粉、如何更换尿布等。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新生儿常见问题与应对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列举新生儿常见的健康问题，如黄疸、脐炎等，并提供相应的处理和预防措施。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介绍新生儿的基本生理特点，如体温调节、睡眠规律等。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031" r="703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新生儿基础知识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母婴护理技能培训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https://d.book118.com/548125127125006026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2024-09-04T07:54:36.684</cp:lastPrinted>
  <dcterms:created xsi:type="dcterms:W3CDTF">2024-09-03T23:54:36Z</dcterms:created>
  <dcterms:modified xsi:type="dcterms:W3CDTF">2024-09-03T23:54:38Z</dcterms:modified>
</cp:coreProperties>
</file>