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6C954-DD65-4A75-BD4C-19D09DDC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3695D-3690-4A26-BD68-6ABB4B6E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2068C-07F4-4C65-A34E-7952E723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BEA69-C8A2-4FC4-A124-DA21D2CF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4B79C-1F44-4FF6-849F-7146593D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47448-6801-4DCD-BCB3-8B35D1F8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6FFBF-A454-4E62-818E-BB8DE5CC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21CBF-69D0-4BC9-965C-D2901F0F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AF0B5-5C8E-4E94-ADA8-B8676ECF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F258B-2A8A-4B70-8527-7CC794D4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1C41D-535F-4F75-B658-896E1D57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6025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暴发性心肌炎护理查房PPT课件\n## 1.儿童暴发性心肌炎概述及临床表现\n### 1.1儿童暴发性心肌炎的定义与病因\n### 1.2儿童暴发性心肌炎的临床表现及诊断\n### 1.3儿童暴发性心肌炎的严重性及预后\n## 2.儿童暴发性心肌炎的护理评估\n### 2.1儿童暴发性心肌炎的护理评估方法与内容\n### 2.2儿童暴发性心肌炎的护理诊断与护理目标\n### 2.3儿童暴发性心肌炎的护理干预需求\n## 3.儿童暴发性心肌炎的护理措施\n### 3.1儿童暴发性心肌炎的药物治疗与护理\n### 3.2儿童暴发性心肌炎的休息与活动指导\n### 3.3儿童暴发性心肌炎的心理支持与家长教育\n## 4.儿童暴发性心肌炎的并发症预防与护理\n### 4.1儿童暴发性心肌炎的心律失常预防与护理\n### 4.2儿童暴发性心肌炎的心力衰竭预防与护理\n### 4.3儿童暴发性心肌炎的休克预防与护理\n## 5.儿童暴发性心肌炎的护理质量管理\n### 5.1儿童暴发性心肌炎的护理质量评价标准与方法\n### 5.2儿童暴发性心肌炎的护理持续改进与团队协作\n### 5.3儿童暴发性心肌炎的护理安全与风险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000"/>
              <a:t>儿童暴发性心肌炎护理查房PPT课件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儿童暴发性心肌炎概述及临床表现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严重的心肌炎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，起病急，进展快，病死率高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儿童和青少年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，病因多样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病因：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：如柯萨奇病毒、埃可病毒、腺病毒等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自身免疫性心肌炎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：如系统性红斑狼疮、巨细胞心肌炎等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遗传性心肌病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：如杜氏肌营养不良、贝克肌营养不良等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：呼吸困难、心悸、浮肿等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：室性早搏、室速、房颤等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心包炎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：心包摩擦音、心包积液等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心肌酶升高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：肌酸激酶、乳酸脱氢酶、天门冬氨酸氨基转移酶等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根据病史、临床表现和实验室检查进行诊断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心肌活检是确诊的金标准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儿童暴发性心肌炎的临床表现及诊断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儿童暴发性心肌炎的严重性及预后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严重性：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病死率高，急性期死亡率达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20%-50%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心力衰竭、心律失常、心包炎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等严重并发症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预后：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治愈后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者占**50%**以上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部分患者可发展为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慢性心肌炎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少数患者可发生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心脏猝死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儿童暴发性心肌炎的护理评估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儿童暴发性心肌炎的护理评估方法与内容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详细询问病史，了解起病经过和既往史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观察患者的临床表现，如呼吸、心率、血压等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检查实验室检查结果，如心肌酶、心电图、心脏彩超等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评估内容：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患者的心功能状况和并发症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患者的心理状态和家庭支持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儿童暴发性心肌炎的护理诊断与护理目标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心功能不全：急性心力衰竭、心包积液等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心律失常：室性早搏、室速、房颤等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焦虑：对疾病预后的担忧、对治疗费用的担忧等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护理目标：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维持患者的生命体征稳定，减轻心脏负担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纠正心律失常，预防心脏猝死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减轻患者的焦虑情绪，提高治疗依从性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免疫抑制剂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观察药物的疗效和副作用，调整治疗方案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休息与活动：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根据心功能恢复情况，逐渐增加活动量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提供心理疏导，减轻患者的焦虑情绪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加强家庭支持，提高患者的治疗依从性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儿童暴发性心肌炎的护理干预需求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儿童暴发性心肌炎的护理措施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遵医嘱应用抗病毒药物、免疫抑制剂、心血管药物等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观察药物的疗效和副作用，如肝功能损害、肾功能损害等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加强用药指导，确保患者按时按量服药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定期检查药物浓度，调整药物剂量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儿童暴发性心肌炎的药物治疗与护理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https://d.book118.com/548126025075006036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儿童暴发性心肌炎护理查房PPT课件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2024-09-16T00:05:26.476</cp:lastPrinted>
  <dcterms:created xsi:type="dcterms:W3CDTF">2024-09-15T16:05:26Z</dcterms:created>
  <dcterms:modified xsi:type="dcterms:W3CDTF">2024-09-15T16:05:28Z</dcterms:modified>
</cp:coreProperties>
</file>