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B51EE9-6E04-4E4D-9F07-1FEB495555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821132-2D48-409D-A98E-AD8455D073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46CAF82-858B-4CF2-9048-AC2E0B18BB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4B992B-99CD-43C8-8A22-0E7B169A65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831A55-7E37-420F-8946-2EEEC062D8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949267-33E2-44D7-8E4A-BD6D5B416C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887E17C-4467-4AFE-AB59-3B45BAF3B7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67FF12-B5F8-41F6-A848-D5D6173446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1BB830-B00F-4D55-AB70-07A7C2F9BD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C66BD4-66D3-4772-A79D-A6BC0B5858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A8F448-1353-4151-B440-9986DA0076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126075064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硬件安全机制设计</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硬件安全概述
 威胁模型与攻击向量
 硬件加密技术
 身份验证与授权
 防篡改与硬件保护
 侧信道攻击防护
 安全启动与固件更新
 未来硬件安全挑战</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硬件安全概述</a:t>
            </a:r>
          </a:p>
        </p:txBody>
      </p:sp>
      <p:sp>
        <p:nvSpPr>
          <p:cNvPr id="3" name="Subtitle 2"/>
          <p:cNvSpPr>
            <a:spLocks noGrp="1"/>
          </p:cNvSpPr>
          <p:nvPr>
            <p:ph type="subTitle" idx="1"/>
          </p:nvPr>
        </p:nvSpPr>
        <p:spPr/>
        <p:txBody>
          <a:bodyPr/>
          <a:lstStyle/>
          <a:p>
            <a:r>
              <a:t>硬件安全机制设计</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硬件安全概述</a:t>
            </a:r>
          </a:p>
        </p:txBody>
      </p:sp>
      <p:sp>
        <p:nvSpPr>
          <p:cNvPr id="3" name="Text Placeholder 2"/>
          <p:cNvSpPr>
            <a:spLocks noGrp="1"/>
          </p:cNvSpPr>
          <p:nvPr>
            <p:ph type="body" idx="1"/>
          </p:nvPr>
        </p:nvSpPr>
        <p:spPr/>
        <p:txBody>
          <a:bodyPr/>
          <a:lstStyle/>
          <a:p>
            <a:r>
              <a:t>硬件安全概述</a:t>
            </a:r>
          </a:p>
        </p:txBody>
      </p:sp>
      <p:sp>
        <p:nvSpPr>
          <p:cNvPr id="4" name="Content Placeholder 3"/>
          <p:cNvSpPr>
            <a:spLocks noGrp="1"/>
          </p:cNvSpPr>
          <p:nvPr>
            <p:ph sz="half" idx="2"/>
          </p:nvPr>
        </p:nvSpPr>
        <p:spPr/>
        <p:txBody>
          <a:bodyPr/>
          <a:lstStyle/>
          <a:p>
            <a:r>
              <a:t>1.硬件安全的重要性：随着信息技术的飞速发展，硬件安全成为保障整个系统安全稳定运行的关键，防止硬件被恶意攻击或利用，保护系统中的敏感数据和关键信息。</a:t>
            </a:r>
          </a:p>
          <a:p>
            <a:r>
              <a:t>2.硬件安全机制：硬件安全机制包括加密、认证、隔离等多种技术，确保硬件系统的保密性、完整性和可用性。</a:t>
            </a:r>
          </a:p>
          <a:p/>
        </p:txBody>
      </p:sp>
      <p:sp>
        <p:nvSpPr>
          <p:cNvPr id="5" name="Text Placeholder 4"/>
          <p:cNvSpPr>
            <a:spLocks noGrp="1"/>
          </p:cNvSpPr>
          <p:nvPr>
            <p:ph type="body" idx="3"/>
          </p:nvPr>
        </p:nvSpPr>
        <p:spPr/>
        <p:txBody>
          <a:bodyPr/>
          <a:lstStyle/>
          <a:p>
            <a:r>
              <a:t>硬件安全威胁</a:t>
            </a:r>
          </a:p>
        </p:txBody>
      </p:sp>
      <p:sp>
        <p:nvSpPr>
          <p:cNvPr id="6" name="Content Placeholder 5"/>
          <p:cNvSpPr>
            <a:spLocks noGrp="1"/>
          </p:cNvSpPr>
          <p:nvPr>
            <p:ph sz="half" idx="4"/>
          </p:nvPr>
        </p:nvSpPr>
        <p:spPr/>
        <p:txBody>
          <a:bodyPr/>
          <a:lstStyle/>
          <a:p>
            <a:r>
              <a:t>1.硬件攻击手段多样化：攻击者可能利用硬件漏洞进行攻击，如侧信道攻击、电压毛刺攻击等，对硬件安全构成威胁。</a:t>
            </a:r>
          </a:p>
          <a:p>
            <a:r>
              <a:t>2.供应链风险：硬件供应链中的任何一个环节都可能成为安全风险的来源，如恶意芯片、漏洞利用等。</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硬件安全概述</a:t>
            </a:r>
          </a:p>
        </p:txBody>
      </p:sp>
      <p:sp>
        <p:nvSpPr>
          <p:cNvPr id="3" name="Text Placeholder 2"/>
          <p:cNvSpPr>
            <a:spLocks noGrp="1"/>
          </p:cNvSpPr>
          <p:nvPr>
            <p:ph type="body" idx="1"/>
          </p:nvPr>
        </p:nvSpPr>
        <p:spPr/>
        <p:txBody>
          <a:bodyPr/>
          <a:lstStyle/>
          <a:p>
            <a:r>
              <a:t>硬件加密技术</a:t>
            </a:r>
          </a:p>
        </p:txBody>
      </p:sp>
      <p:sp>
        <p:nvSpPr>
          <p:cNvPr id="4" name="Content Placeholder 3"/>
          <p:cNvSpPr>
            <a:spLocks noGrp="1"/>
          </p:cNvSpPr>
          <p:nvPr>
            <p:ph sz="half" idx="2"/>
          </p:nvPr>
        </p:nvSpPr>
        <p:spPr/>
        <p:txBody>
          <a:bodyPr/>
          <a:lstStyle/>
          <a:p>
            <a:r>
              <a:t>1.硬件加密的原理：通过硬件加密算法对敏感数据进行加密，确保数据在传输和存储过程中的安全性。</a:t>
            </a:r>
          </a:p>
          <a:p>
            <a:r>
              <a:t>2.硬件加密的优势：硬件加密能够提供更高的性能和更强的安全性，防止软件层面的攻击。</a:t>
            </a:r>
          </a:p>
          <a:p/>
        </p:txBody>
      </p:sp>
      <p:sp>
        <p:nvSpPr>
          <p:cNvPr id="5" name="Text Placeholder 4"/>
          <p:cNvSpPr>
            <a:spLocks noGrp="1"/>
          </p:cNvSpPr>
          <p:nvPr>
            <p:ph type="body" idx="3"/>
          </p:nvPr>
        </p:nvSpPr>
        <p:spPr/>
        <p:txBody>
          <a:bodyPr/>
          <a:lstStyle/>
          <a:p>
            <a:r>
              <a:t>硬件认证技术</a:t>
            </a:r>
          </a:p>
        </p:txBody>
      </p:sp>
      <p:sp>
        <p:nvSpPr>
          <p:cNvPr id="6" name="Content Placeholder 5"/>
          <p:cNvSpPr>
            <a:spLocks noGrp="1"/>
          </p:cNvSpPr>
          <p:nvPr>
            <p:ph sz="half" idx="4"/>
          </p:nvPr>
        </p:nvSpPr>
        <p:spPr/>
        <p:txBody>
          <a:bodyPr/>
          <a:lstStyle/>
          <a:p>
            <a:r>
              <a:t>1.硬件认证的原理：通过验证硬件的身份和来源，确保只有合法的硬件能够进入系统。</a:t>
            </a:r>
          </a:p>
          <a:p>
            <a:r>
              <a:t>2.硬件认证的方法：包括数字签名、生物识别等多种认证方式，提高硬件系统的安全性。</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硬件安全概述</a:t>
            </a:r>
          </a:p>
        </p:txBody>
      </p:sp>
      <p:sp>
        <p:nvSpPr>
          <p:cNvPr id="3" name="Text Placeholder 2"/>
          <p:cNvSpPr>
            <a:spLocks noGrp="1"/>
          </p:cNvSpPr>
          <p:nvPr>
            <p:ph type="body" idx="1"/>
          </p:nvPr>
        </p:nvSpPr>
        <p:spPr/>
        <p:txBody>
          <a:bodyPr/>
          <a:lstStyle/>
          <a:p>
            <a:r>
              <a:t>硬件隔离技术</a:t>
            </a:r>
          </a:p>
        </p:txBody>
      </p:sp>
      <p:sp>
        <p:nvSpPr>
          <p:cNvPr id="4" name="Content Placeholder 3"/>
          <p:cNvSpPr>
            <a:spLocks noGrp="1"/>
          </p:cNvSpPr>
          <p:nvPr>
            <p:ph sz="half" idx="2"/>
          </p:nvPr>
        </p:nvSpPr>
        <p:spPr/>
        <p:txBody>
          <a:bodyPr/>
          <a:lstStyle/>
          <a:p>
            <a:r>
              <a:t>1.硬件隔离的原理：通过将不同功能的硬件模块进行隔离，防止攻击者在不同模块之间进行非法访问或数据泄露。</a:t>
            </a:r>
          </a:p>
          <a:p>
            <a:r>
              <a:t>2.硬件隔离的实现方式：包括物理隔离、逻辑隔离等多种方式，根据具体场景选择适合的隔离技术。</a:t>
            </a:r>
          </a:p>
          <a:p/>
        </p:txBody>
      </p:sp>
      <p:sp>
        <p:nvSpPr>
          <p:cNvPr id="5" name="Text Placeholder 4"/>
          <p:cNvSpPr>
            <a:spLocks noGrp="1"/>
          </p:cNvSpPr>
          <p:nvPr>
            <p:ph type="body" idx="3"/>
          </p:nvPr>
        </p:nvSpPr>
        <p:spPr/>
        <p:txBody>
          <a:bodyPr/>
          <a:lstStyle/>
          <a:p>
            <a:r>
              <a:t>硬件安全发展趋势</a:t>
            </a:r>
          </a:p>
        </p:txBody>
      </p:sp>
      <p:sp>
        <p:nvSpPr>
          <p:cNvPr id="6" name="Content Placeholder 5"/>
          <p:cNvSpPr>
            <a:spLocks noGrp="1"/>
          </p:cNvSpPr>
          <p:nvPr>
            <p:ph sz="half" idx="4"/>
          </p:nvPr>
        </p:nvSpPr>
        <p:spPr/>
        <p:txBody>
          <a:bodyPr/>
          <a:lstStyle/>
          <a:p>
            <a:r>
              <a:t>1.新技术不断涌现：随着人工智能、量子计算等新技术的发展，硬件安全将面临新的挑战和机遇。</a:t>
            </a:r>
          </a:p>
          <a:p>
            <a:r>
              <a:t>2.标准化和规范化：未来将有更多的硬件安全标准和规范出台，促进硬件安全技术的普及和发展。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威胁模型与攻击向量</a:t>
            </a:r>
          </a:p>
        </p:txBody>
      </p:sp>
      <p:sp>
        <p:nvSpPr>
          <p:cNvPr id="3" name="Subtitle 2"/>
          <p:cNvSpPr>
            <a:spLocks noGrp="1"/>
          </p:cNvSpPr>
          <p:nvPr>
            <p:ph type="subTitle" idx="1"/>
          </p:nvPr>
        </p:nvSpPr>
        <p:spPr/>
        <p:txBody>
          <a:bodyPr/>
          <a:lstStyle/>
          <a:p>
            <a:r>
              <a:t>硬件安全机制设计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威胁模型与攻击向量</a:t>
            </a:r>
          </a:p>
        </p:txBody>
      </p:sp>
      <p:sp>
        <p:nvSpPr>
          <p:cNvPr id="3" name="Text Placeholder 2"/>
          <p:cNvSpPr>
            <a:spLocks noGrp="1"/>
          </p:cNvSpPr>
          <p:nvPr>
            <p:ph type="body" idx="1"/>
          </p:nvPr>
        </p:nvSpPr>
        <p:spPr/>
        <p:txBody>
          <a:bodyPr/>
          <a:lstStyle/>
          <a:p>
            <a:r>
              <a:t>威胁模型概述</a:t>
            </a:r>
          </a:p>
        </p:txBody>
      </p:sp>
      <p:sp>
        <p:nvSpPr>
          <p:cNvPr id="4" name="Content Placeholder 3"/>
          <p:cNvSpPr>
            <a:spLocks noGrp="1"/>
          </p:cNvSpPr>
          <p:nvPr>
            <p:ph sz="half" idx="2"/>
          </p:nvPr>
        </p:nvSpPr>
        <p:spPr/>
        <p:txBody>
          <a:bodyPr/>
          <a:lstStyle/>
          <a:p>
            <a:r>
              <a:t>1.威胁模型是理解系统安全风险的重要工具，帮助研究者识别可能的攻击者、攻击目标、攻击方式和攻击路径。</a:t>
            </a:r>
          </a:p>
          <a:p>
            <a:r>
              <a:t>2.在硬件安全机制设计中，威胁模型需要考虑硬件的特定属性，如物理安全性、侧信道攻击等。</a:t>
            </a:r>
          </a:p>
          <a:p>
            <a:r>
              <a:t>3.构建有效的威胁模型需要对攻击者的能力、动机和资源有深入的理解。</a:t>
            </a:r>
          </a:p>
          <a:p/>
        </p:txBody>
      </p:sp>
      <p:sp>
        <p:nvSpPr>
          <p:cNvPr id="5" name="Text Placeholder 4"/>
          <p:cNvSpPr>
            <a:spLocks noGrp="1"/>
          </p:cNvSpPr>
          <p:nvPr>
            <p:ph type="body" idx="3"/>
          </p:nvPr>
        </p:nvSpPr>
        <p:spPr/>
        <p:txBody>
          <a:bodyPr/>
          <a:lstStyle/>
          <a:p>
            <a:r>
              <a:t>攻击向量分类</a:t>
            </a:r>
          </a:p>
        </p:txBody>
      </p:sp>
      <p:sp>
        <p:nvSpPr>
          <p:cNvPr id="6" name="Content Placeholder 5"/>
          <p:cNvSpPr>
            <a:spLocks noGrp="1"/>
          </p:cNvSpPr>
          <p:nvPr>
            <p:ph sz="half" idx="4"/>
          </p:nvPr>
        </p:nvSpPr>
        <p:spPr/>
        <p:txBody>
          <a:bodyPr/>
          <a:lstStyle/>
          <a:p>
            <a:r>
              <a:t>1.攻击向量是指攻击者利用系统漏洞进行攻击的途径和方法，硬件安全机制需要针对可能的攻击向量进行设计。</a:t>
            </a:r>
          </a:p>
          <a:p>
            <a:r>
              <a:t>2.常见的硬件攻击向量包括物理攻击、侧信道攻击、电磁攻击等。</a:t>
            </a:r>
          </a:p>
          <a:p>
            <a:r>
              <a:t>3.理解不同攻击向量的特点和应对方式，有助于提高硬件安全机制的有效性。</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威胁模型与攻击向量</a:t>
            </a:r>
          </a:p>
        </p:txBody>
      </p:sp>
      <p:sp>
        <p:nvSpPr>
          <p:cNvPr id="3" name="Text Placeholder 2"/>
          <p:cNvSpPr>
            <a:spLocks noGrp="1"/>
          </p:cNvSpPr>
          <p:nvPr>
            <p:ph type="body" idx="1"/>
          </p:nvPr>
        </p:nvSpPr>
        <p:spPr/>
        <p:txBody>
          <a:bodyPr/>
          <a:lstStyle/>
          <a:p>
            <a:r>
              <a:t>物理攻击防御</a:t>
            </a:r>
          </a:p>
        </p:txBody>
      </p:sp>
      <p:sp>
        <p:nvSpPr>
          <p:cNvPr id="4" name="Content Placeholder 3"/>
          <p:cNvSpPr>
            <a:spLocks noGrp="1"/>
          </p:cNvSpPr>
          <p:nvPr>
            <p:ph sz="half" idx="2"/>
          </p:nvPr>
        </p:nvSpPr>
        <p:spPr/>
        <p:txBody>
          <a:bodyPr/>
          <a:lstStyle/>
          <a:p>
            <a:r>
              <a:t>1.物理攻击是指攻击者直接对硬件设备进行操作的攻击方式，如微探针攻击、激光切割等。</a:t>
            </a:r>
          </a:p>
          <a:p>
            <a:r>
              <a:t>2.防止物理攻击的方式包括加强硬件设备的物理安全性，如使用防拆卸设计、加密存储关键信息等。</a:t>
            </a:r>
          </a:p>
          <a:p>
            <a:r>
              <a:t>3.在设计硬件安全机制时，需要考虑物理攻击的可能性，采取相应的防护措施。</a:t>
            </a:r>
          </a:p>
          <a:p/>
        </p:txBody>
      </p:sp>
      <p:sp>
        <p:nvSpPr>
          <p:cNvPr id="5" name="Text Placeholder 4"/>
          <p:cNvSpPr>
            <a:spLocks noGrp="1"/>
          </p:cNvSpPr>
          <p:nvPr>
            <p:ph type="body" idx="3"/>
          </p:nvPr>
        </p:nvSpPr>
        <p:spPr/>
        <p:txBody>
          <a:bodyPr/>
          <a:lstStyle/>
          <a:p>
            <a:r>
              <a:t>侧信道攻击防御</a:t>
            </a:r>
          </a:p>
        </p:txBody>
      </p:sp>
      <p:sp>
        <p:nvSpPr>
          <p:cNvPr id="6" name="Content Placeholder 5"/>
          <p:cNvSpPr>
            <a:spLocks noGrp="1"/>
          </p:cNvSpPr>
          <p:nvPr>
            <p:ph sz="half" idx="4"/>
          </p:nvPr>
        </p:nvSpPr>
        <p:spPr/>
        <p:txBody>
          <a:bodyPr/>
          <a:lstStyle/>
          <a:p>
            <a:r>
              <a:t>1.侧信道攻击是指攻击者通过分析硬件设备在运行过程中的侧信道信息，如功耗、电磁辐射等，推断出关键信息的攻击方式。</a:t>
            </a:r>
          </a:p>
          <a:p>
            <a:r>
              <a:t>2.防止侧信道攻击的方式包括降低侧信道信息的泄露程度、增加噪声干扰等。</a:t>
            </a:r>
          </a:p>
          <a:p>
            <a:r>
              <a:t>3.在设计硬件安全机制时，需要对可能存在的侧信道漏洞进行评估和修补。</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威胁模型与攻击向量</a:t>
            </a:r>
          </a:p>
        </p:txBody>
      </p:sp>
      <p:sp>
        <p:nvSpPr>
          <p:cNvPr id="3" name="Text Placeholder 2"/>
          <p:cNvSpPr>
            <a:spLocks noGrp="1"/>
          </p:cNvSpPr>
          <p:nvPr>
            <p:ph type="body" idx="1"/>
          </p:nvPr>
        </p:nvSpPr>
        <p:spPr/>
        <p:txBody>
          <a:bodyPr/>
          <a:lstStyle/>
          <a:p>
            <a:r>
              <a:t>电磁攻击防御</a:t>
            </a:r>
          </a:p>
        </p:txBody>
      </p:sp>
      <p:sp>
        <p:nvSpPr>
          <p:cNvPr id="4" name="Content Placeholder 3"/>
          <p:cNvSpPr>
            <a:spLocks noGrp="1"/>
          </p:cNvSpPr>
          <p:nvPr>
            <p:ph sz="half" idx="2"/>
          </p:nvPr>
        </p:nvSpPr>
        <p:spPr/>
        <p:txBody>
          <a:bodyPr/>
          <a:lstStyle/>
          <a:p>
            <a:r>
              <a:t>1.电磁攻击是指攻击者通过分析硬件设备在运行过程中的电磁辐射信息，获取关键信息的攻击方式。</a:t>
            </a:r>
          </a:p>
          <a:p>
            <a:r>
              <a:t>2.防止电磁攻击的方式包括使用电磁屏蔽材料、加密传输关键信息等。</a:t>
            </a:r>
          </a:p>
          <a:p>
            <a:r>
              <a:t>3.在设计硬件安全机制时，需要考虑电磁攻击的可能性，采取相应的防护措施。</a:t>
            </a:r>
          </a:p>
          <a:p/>
        </p:txBody>
      </p:sp>
      <p:sp>
        <p:nvSpPr>
          <p:cNvPr id="5" name="Text Placeholder 4"/>
          <p:cNvSpPr>
            <a:spLocks noGrp="1"/>
          </p:cNvSpPr>
          <p:nvPr>
            <p:ph type="body" idx="3"/>
          </p:nvPr>
        </p:nvSpPr>
        <p:spPr/>
        <p:txBody>
          <a:bodyPr/>
          <a:lstStyle/>
          <a:p>
            <a:r>
              <a:t>供应链安全</a:t>
            </a:r>
          </a:p>
        </p:txBody>
      </p:sp>
      <p:sp>
        <p:nvSpPr>
          <p:cNvPr id="6" name="Content Placeholder 5"/>
          <p:cNvSpPr>
            <a:spLocks noGrp="1"/>
          </p:cNvSpPr>
          <p:nvPr>
            <p:ph sz="half" idx="4"/>
          </p:nvPr>
        </p:nvSpPr>
        <p:spPr/>
        <p:txBody>
          <a:bodyPr/>
          <a:lstStyle/>
          <a:p>
            <a:r>
              <a:t>1.供应链安全是指保证硬件设备从设计到生产、销售等整个供应链环节的安全性。</a:t>
            </a:r>
          </a:p>
          <a:p>
            <a:r>
              <a:t>2.防止供应链攻击的方式包括加强供应商管理、使用安全芯片、进行代码审计等。</a:t>
            </a:r>
          </a:p>
          <a:p>
            <a:r>
              <a:t>3.在设计硬件安全机制时，需要考虑整个供应链的安全性，确保硬件设备在整个生命周期内的安全性。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硬件加密技术</a:t>
            </a:r>
          </a:p>
        </p:txBody>
      </p:sp>
      <p:sp>
        <p:nvSpPr>
          <p:cNvPr id="3" name="Subtitle 2"/>
          <p:cNvSpPr>
            <a:spLocks noGrp="1"/>
          </p:cNvSpPr>
          <p:nvPr>
            <p:ph type="subTitle" idx="1"/>
          </p:nvPr>
        </p:nvSpPr>
        <p:spPr/>
        <p:txBody>
          <a:bodyPr/>
          <a:lstStyle/>
          <a:p>
            <a:r>
              <a:t>硬件安全机制设计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硬件加密技术</a:t>
            </a:r>
          </a:p>
        </p:txBody>
      </p:sp>
      <p:sp>
        <p:nvSpPr>
          <p:cNvPr id="3" name="Text Placeholder 2"/>
          <p:cNvSpPr>
            <a:spLocks noGrp="1"/>
          </p:cNvSpPr>
          <p:nvPr>
            <p:ph type="body" idx="1"/>
          </p:nvPr>
        </p:nvSpPr>
        <p:spPr/>
        <p:txBody>
          <a:bodyPr/>
          <a:lstStyle/>
          <a:p>
            <a:r>
              <a:t>硬件加密技术的重要性</a:t>
            </a:r>
          </a:p>
        </p:txBody>
      </p:sp>
      <p:sp>
        <p:nvSpPr>
          <p:cNvPr id="4" name="Content Placeholder 3"/>
          <p:cNvSpPr>
            <a:spLocks noGrp="1"/>
          </p:cNvSpPr>
          <p:nvPr>
            <p:ph sz="half" idx="2"/>
          </p:nvPr>
        </p:nvSpPr>
        <p:spPr/>
        <p:txBody>
          <a:bodyPr/>
          <a:lstStyle/>
          <a:p>
            <a:r>
              <a:t>1.保护数据安全：硬件加密技术能够有效防止数据泄露和未经授权的访问，保证数据的机密性和完整性。</a:t>
            </a:r>
          </a:p>
          <a:p>
            <a:r>
              <a:t>2.提升系统安全性：通过硬件加密，可以增强整个系统的安全性，降低受到攻击的风险。</a:t>
            </a:r>
          </a:p>
          <a:p>
            <a:r>
              <a:t>3.支持多种应用场景：硬件加密技术可应用于多种场景，如数据存储、传输、处理等环节，为不同需求提供安全保障。</a:t>
            </a:r>
          </a:p>
          <a:p/>
        </p:txBody>
      </p:sp>
      <p:sp>
        <p:nvSpPr>
          <p:cNvPr id="5" name="Text Placeholder 4"/>
          <p:cNvSpPr>
            <a:spLocks noGrp="1"/>
          </p:cNvSpPr>
          <p:nvPr>
            <p:ph type="body" idx="3"/>
          </p:nvPr>
        </p:nvSpPr>
        <p:spPr/>
        <p:txBody>
          <a:bodyPr/>
          <a:lstStyle/>
          <a:p>
            <a:r>
              <a:t>硬件加密技术的原理</a:t>
            </a:r>
          </a:p>
        </p:txBody>
      </p:sp>
      <p:sp>
        <p:nvSpPr>
          <p:cNvPr id="6" name="Content Placeholder 5"/>
          <p:cNvSpPr>
            <a:spLocks noGrp="1"/>
          </p:cNvSpPr>
          <p:nvPr>
            <p:ph sz="half" idx="4"/>
          </p:nvPr>
        </p:nvSpPr>
        <p:spPr/>
        <p:txBody>
          <a:bodyPr/>
          <a:lstStyle/>
          <a:p>
            <a:r>
              <a:t>1.加密算法：硬件加密技术采用特定的加密算法，将数据转换为不可读的密文形式，确保数据在传输和存储过程中的安全性。</a:t>
            </a:r>
          </a:p>
          <a:p>
            <a:r>
              <a:t>2.密钥管理：硬件加密技术需要用到密钥，密钥的管理和保存对加密效果至关重要，需要采取严格的安全措施。</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硬件加密技术</a:t>
            </a:r>
          </a:p>
        </p:txBody>
      </p:sp>
      <p:sp>
        <p:nvSpPr>
          <p:cNvPr id="3" name="Text Placeholder 2"/>
          <p:cNvSpPr>
            <a:spLocks noGrp="1"/>
          </p:cNvSpPr>
          <p:nvPr>
            <p:ph type="body" idx="1"/>
          </p:nvPr>
        </p:nvSpPr>
        <p:spPr/>
        <p:txBody>
          <a:bodyPr/>
          <a:lstStyle/>
          <a:p>
            <a:r>
              <a:t>硬件加密技术的优势</a:t>
            </a:r>
          </a:p>
        </p:txBody>
      </p:sp>
      <p:sp>
        <p:nvSpPr>
          <p:cNvPr id="4" name="Content Placeholder 3"/>
          <p:cNvSpPr>
            <a:spLocks noGrp="1"/>
          </p:cNvSpPr>
          <p:nvPr>
            <p:ph sz="half" idx="2"/>
          </p:nvPr>
        </p:nvSpPr>
        <p:spPr/>
        <p:txBody>
          <a:bodyPr/>
          <a:lstStyle/>
          <a:p>
            <a:r>
              <a:t>1.高性能：硬件加密技术利用硬件资源，可以实现高性能的加密处理，满足大量数据的安全需求。</a:t>
            </a:r>
          </a:p>
          <a:p>
            <a:r>
              <a:t>2.可靠性：硬件加密技术具有较高的可靠性，能够保证加密过程的稳定性和连续性。</a:t>
            </a:r>
          </a:p>
          <a:p>
            <a:r>
              <a:t>3.灵活性：硬件加密技术可以支持多种加密算法和密钥长度，根据不同的安全需求进行灵活配置。</a:t>
            </a:r>
          </a:p>
          <a:p/>
        </p:txBody>
      </p:sp>
      <p:sp>
        <p:nvSpPr>
          <p:cNvPr id="5" name="Text Placeholder 4"/>
          <p:cNvSpPr>
            <a:spLocks noGrp="1"/>
          </p:cNvSpPr>
          <p:nvPr>
            <p:ph type="body" idx="3"/>
          </p:nvPr>
        </p:nvSpPr>
        <p:spPr/>
        <p:txBody>
          <a:bodyPr/>
          <a:lstStyle/>
          <a:p>
            <a:r>
              <a:t>硬件加密技术的应用案例</a:t>
            </a:r>
          </a:p>
        </p:txBody>
      </p:sp>
      <p:sp>
        <p:nvSpPr>
          <p:cNvPr id="6" name="Content Placeholder 5"/>
          <p:cNvSpPr>
            <a:spLocks noGrp="1"/>
          </p:cNvSpPr>
          <p:nvPr>
            <p:ph sz="half" idx="4"/>
          </p:nvPr>
        </p:nvSpPr>
        <p:spPr/>
        <p:txBody>
          <a:bodyPr/>
          <a:lstStyle/>
          <a:p>
            <a:r>
              <a:t>1.数据中心安全：在数据中心中，硬件加密技术可用于保护存储和传输的数据，确保信息的机密性。</a:t>
            </a:r>
          </a:p>
          <a:p>
            <a:r>
              <a:t>2.云计算安全：云计算环境中，硬件加密技术可以提供更加安全的数据存储和处理服务，保证用户数据的安全性。</a:t>
            </a:r>
          </a:p>
          <a:p>
            <a:r>
              <a:t>3.移动设备安全：移动设备上，硬件加密技术可以加强设备的数据保护和访问控制，防止数据被窃取或篡改。</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硬件加密技术</a:t>
            </a:r>
          </a:p>
        </p:txBody>
      </p:sp>
      <p:sp>
        <p:nvSpPr>
          <p:cNvPr id="3" name="Text Placeholder 2"/>
          <p:cNvSpPr>
            <a:spLocks noGrp="1"/>
          </p:cNvSpPr>
          <p:nvPr>
            <p:ph type="body" idx="1"/>
          </p:nvPr>
        </p:nvSpPr>
        <p:spPr/>
        <p:txBody>
          <a:bodyPr/>
          <a:lstStyle/>
          <a:p>
            <a:r>
              <a:t>硬件加密技术的发展趋势</a:t>
            </a:r>
          </a:p>
        </p:txBody>
      </p:sp>
      <p:sp>
        <p:nvSpPr>
          <p:cNvPr id="4" name="Content Placeholder 3"/>
          <p:cNvSpPr>
            <a:spLocks noGrp="1"/>
          </p:cNvSpPr>
          <p:nvPr>
            <p:ph sz="half" idx="2"/>
          </p:nvPr>
        </p:nvSpPr>
        <p:spPr/>
        <p:txBody>
          <a:bodyPr/>
          <a:lstStyle/>
          <a:p>
            <a:r>
              <a:t>1.技术创新：随着技术的不断进步，硬件加密技术将不断提升性能和安全性，满足更为严格的安全需求。</a:t>
            </a:r>
          </a:p>
          <a:p>
            <a:r>
              <a:t>2.标准化发展：未来硬件加密技术将朝着标准化的方向发展，推动不同厂商和平台之间的兼容性和互操作性。</a:t>
            </a:r>
          </a:p>
          <a:p>
            <a:r>
              <a:t>3.结合人工智能：硬件加密技术可以与人工智能结合，通过智能算法和数据分析，提供更加精准和高效的安全保护。</a:t>
            </a:r>
          </a:p>
          <a:p/>
        </p:txBody>
      </p:sp>
      <p:sp>
        <p:nvSpPr>
          <p:cNvPr id="5" name="Text Placeholder 4"/>
          <p:cNvSpPr>
            <a:spLocks noGrp="1"/>
          </p:cNvSpPr>
          <p:nvPr>
            <p:ph type="body" idx="3"/>
          </p:nvPr>
        </p:nvSpPr>
        <p:spPr/>
        <p:txBody>
          <a:bodyPr/>
          <a:lstStyle/>
          <a:p>
            <a:r>
              <a:t>硬件加密技术的挑战与应对策略</a:t>
            </a:r>
          </a:p>
        </p:txBody>
      </p:sp>
      <p:sp>
        <p:nvSpPr>
          <p:cNvPr id="6" name="Content Placeholder 5"/>
          <p:cNvSpPr>
            <a:spLocks noGrp="1"/>
          </p:cNvSpPr>
          <p:nvPr>
            <p:ph sz="half" idx="4"/>
          </p:nvPr>
        </p:nvSpPr>
        <p:spPr/>
        <p:txBody>
          <a:bodyPr/>
          <a:lstStyle/>
          <a:p>
            <a:r>
              <a:t>1.技术成本：硬件加密技术的研发和部署需要投入一定的成本，需要平衡安全性与成本之间的关系。</a:t>
            </a:r>
          </a:p>
          <a:p>
            <a:r>
              <a:t>2.法律法规：应对不断变化的法律法规，需要密切关注合规要求，确保硬件加密技术的合法使用。</a:t>
            </a:r>
          </a:p>
          <a:p>
            <a:r>
              <a:t>3.人才培养：加强人才培养和技术交流，提高相关人员对硬件加密技术的认识和掌握水平，以应对不断变化的安全威胁。</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身份验证与授权</a:t>
            </a:r>
          </a:p>
        </p:txBody>
      </p:sp>
      <p:sp>
        <p:nvSpPr>
          <p:cNvPr id="3" name="Subtitle 2"/>
          <p:cNvSpPr>
            <a:spLocks noGrp="1"/>
          </p:cNvSpPr>
          <p:nvPr>
            <p:ph type="subTitle" idx="1"/>
          </p:nvPr>
        </p:nvSpPr>
        <p:spPr/>
        <p:txBody>
          <a:bodyPr/>
          <a:lstStyle/>
          <a:p>
            <a:r>
              <a:t>硬件安全机制设计</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身份验证与授权</a:t>
            </a:r>
          </a:p>
        </p:txBody>
      </p:sp>
      <p:sp>
        <p:nvSpPr>
          <p:cNvPr id="3" name="Text Placeholder 2"/>
          <p:cNvSpPr>
            <a:spLocks noGrp="1"/>
          </p:cNvSpPr>
          <p:nvPr>
            <p:ph type="body" idx="1"/>
          </p:nvPr>
        </p:nvSpPr>
        <p:spPr/>
        <p:txBody>
          <a:bodyPr/>
          <a:lstStyle/>
          <a:p>
            <a:r>
              <a:t>身份验证与授权概述</a:t>
            </a:r>
          </a:p>
        </p:txBody>
      </p:sp>
      <p:sp>
        <p:nvSpPr>
          <p:cNvPr id="4" name="Content Placeholder 3"/>
          <p:cNvSpPr>
            <a:spLocks noGrp="1"/>
          </p:cNvSpPr>
          <p:nvPr>
            <p:ph sz="half" idx="2"/>
          </p:nvPr>
        </p:nvSpPr>
        <p:spPr/>
        <p:txBody>
          <a:bodyPr/>
          <a:lstStyle/>
          <a:p>
            <a:r>
              <a:t>1.身份验证与授权是硬件安全机制的核心组成部分，用于确保只有经过验证的用户才能访问特定资源。</a:t>
            </a:r>
          </a:p>
          <a:p>
            <a:r>
              <a:t>2.随着网络安全威胁的不断演进，身份验证与授权机制必须不断适应和强化，以应对潜在风险。</a:t>
            </a:r>
          </a:p>
          <a:p/>
        </p:txBody>
      </p:sp>
      <p:sp>
        <p:nvSpPr>
          <p:cNvPr id="5" name="Text Placeholder 4"/>
          <p:cNvSpPr>
            <a:spLocks noGrp="1"/>
          </p:cNvSpPr>
          <p:nvPr>
            <p:ph type="body" idx="3"/>
          </p:nvPr>
        </p:nvSpPr>
        <p:spPr/>
        <p:txBody>
          <a:bodyPr/>
          <a:lstStyle/>
          <a:p>
            <a:r>
              <a:t>身份验证方法</a:t>
            </a:r>
          </a:p>
        </p:txBody>
      </p:sp>
      <p:sp>
        <p:nvSpPr>
          <p:cNvPr id="6" name="Content Placeholder 5"/>
          <p:cNvSpPr>
            <a:spLocks noGrp="1"/>
          </p:cNvSpPr>
          <p:nvPr>
            <p:ph sz="half" idx="4"/>
          </p:nvPr>
        </p:nvSpPr>
        <p:spPr/>
        <p:txBody>
          <a:bodyPr/>
          <a:lstStyle/>
          <a:p>
            <a:r>
              <a:t>1.多因素身份验证：提高安全性，降低身份被盗用的风险。</a:t>
            </a:r>
          </a:p>
          <a:p>
            <a:r>
              <a:t>2.生物识别技术：利用生理或行为特征进行身份验证，提高准确性。</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https://d.book118.com/548126075064006026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硬件安全概述</vt:lpstr>
      <vt:lpstr> 硬件安全概述</vt:lpstr>
      <vt:lpstr> 硬件安全概述</vt:lpstr>
      <vt:lpstr> 硬件安全概述</vt:lpstr>
      <vt:lpstr> 威胁模型与攻击向量</vt:lpstr>
      <vt:lpstr> 威胁模型与攻击向量</vt:lpstr>
      <vt:lpstr> 威胁模型与攻击向量</vt:lpstr>
      <vt:lpstr> 威胁模型与攻击向量</vt:lpstr>
      <vt:lpstr> 硬件加密技术</vt:lpstr>
      <vt:lpstr> 硬件加密技术</vt:lpstr>
      <vt:lpstr> 硬件加密技术</vt:lpstr>
      <vt:lpstr> 硬件加密技术</vt:lpstr>
      <vt:lpstr> 身份验证与授权</vt:lpstr>
      <vt:lpstr> 身份验证与授权</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2024-09-03T20:08:26.113</cp:lastPrinted>
  <dcterms:created xsi:type="dcterms:W3CDTF">2024-09-03T12:08:26Z</dcterms:created>
  <dcterms:modified xsi:type="dcterms:W3CDTF">2024-09-03T12:08:28Z</dcterms:modified>
</cp:coreProperties>
</file>