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EAEF7-23C8-4179-B2DD-3995E8C9E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B4C95-A645-48DA-85A3-8E2A9479C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4E170-1C6F-453D-AF01-58DC5402E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2C2C2-7BB2-44E2-8DF3-CB347107B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589382-25FF-45CD-8F2A-E8306A2E4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81100C-8E3D-49C3-9C40-930557BD7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3AF62-7C0A-4392-9E22-54B2D92FE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DB13B-9AA5-472D-9F1E-C27AC95C7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2B495-486A-4061-8F58-D136B9E5B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D6400-2BB7-4CBF-B31C-DB960B64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E5E05-CD95-439A-B695-4EC3F8C7E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71300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供电公司办公室个人年度工作总结范文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日常事务处理与效率提升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跨部门沟通与协作能力展示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专业知识学习与技能提升计划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客户服务质量改进举措汇报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明年工作计划与目标设定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供电公司办公室角色定位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办公室承担着上传下达、内外沟通的重要职责，是公司领导的参谋助手和决策支持部门。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办公室是供电公司的综合管理部门，负责协调、监督和服务各个业务部门，确保公司高效运转。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个人岗位职责及要求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作为办公室工作人员，我的主要职责包括文件起草、会议组织、信息收集和整理、对外联络等。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我需要具备扎实的文字功底、良好的沟通能力和组织协调能力，同时还应保持高度的责任心和敬业精神。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在过去的一年里，我主要参与了公司重要文件的起草和审核工作，包括年度工作计划、总结报告等，确保了文件的准确性和规范性。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6667" b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在信息收集和整理方面，我及时准确地为公司领导提供了各类重要信息和数据支持，为决策提供了有力依据。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我成功组织了多次公司级会议和内部培训活动，有效促进了部门间的沟通和协作。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在对外联络方面，我积极与政府部门、行业协会等外部机构建立并维护了良好的关系，为公司争取了更多的政策支持和资源。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一年来工作重点与成果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日常事务处理与效率提升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确保公司内外各类文件、资料的快速、准确传递。采用电子化流程，减少纸质文件的使用，提高传递效率。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按照公司档案管理规定，对各类文件进行分类、编号、归档，确保文件资料的完整性和便于查阅。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文件归档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严格遵守公司保密制度，对涉及公司机密的文件、资料进行加密处理，确保公司信息安全。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文件传递、归档及保密工作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39" b="7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会议组织、记录与跟进落实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会议组织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协助领导安排各类会议，包括会议通知的发布、会议室的预定、会议设备的准备等，确保会议的顺利进行。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对会议内容进行详细记录，包括会议议题、参会人员、发言内容、决议事项等，形成会议纪要并及时发布。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跟进落实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对会议决议事项进行跟进，确保各项决议得到有效执行，并及时向领导反馈执行情况。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合理规划工作时间，制定详细的工作计划，并根据工作优先级进行调整，确保重要工作得到优先处理。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采用先进的工作方法和工具，如使用项目管理软件、制定工作流程图等，提高工作效率和质量。同时，保持工作环境的整洁和有序，减少寻找文件和资料的时间浪费。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不断学习新知识、新技能，提高自己的专业素养和综合能力。积极参加公司组织的培训和学习活动，与同事交流工作经验和心得，共同提升工作效率和水平。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时间管理和工作效率提升策略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跨部门沟通与协作能力展示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中，我积极与上级和下属部门进行沟通协调，确保工作信息的畅通和任务的顺利完成。通过定期的工作汇报、会议和邮件等方式，及时向上级反馈工作进展情况和遇到的问题，同时向下属部门传达上级的指示和要求，确保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沟通协调实践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通过有效的沟通协调，我成功解决了多个工作中遇到的问题和矛盾，促进了部门之间的合作和协同。同时，也获得了上级的认可和信任，为个人的职业发展打下了坚实的基础。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与上级、下属部门沟通协调实践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合作推进项目经验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在过去的一年中，我积极参与了多个横向部门间的合作项目，如联合营销、客户服务优化等。在项目推进过程中，我主动与其他部门同事进行沟通和协作，共同商讨解决方案和实施计划。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横向部门间的紧密合作，我们成功推进了多个项目并取得了显著的成果。例如，联合营销项目实现了销售额的大幅增长，客户服务优化项目提高了客户满意度和忠诚度。这些成果不仅为公司带来了经济效益，也提升了我们团队的整体形象和实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横向部门间合作推进项目经验分享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https://d.book118.com/548127130017006032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2024-09-09T10:07:49.347</cp:lastPrinted>
  <dcterms:created xsi:type="dcterms:W3CDTF">2024-09-09T02:07:49Z</dcterms:created>
  <dcterms:modified xsi:type="dcterms:W3CDTF">2024-09-09T02:07:51Z</dcterms:modified>
</cp:coreProperties>
</file>