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3D8D0-0CEB-4183-91E1-FDFB9AD68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ACA71-5599-4CA9-8D60-6A43F46A6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9A13E-CE7E-4DDA-8A11-2C7E4637D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86D8B-781B-444F-B93E-D6756F92E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B8FC22-22D8-4043-B4D3-880F6F8B7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419AF6-03D7-47AA-AC9F-FA30BCB10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363F23-1F98-4712-B210-D6D1D1082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3688D-89C3-4C39-83CC-97AC93981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1AC67-FA27-4CD4-AFFD-216BCB73D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66A98-EDCF-42A0-AFC2-4F44DC06B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644C9-1FDF-421F-937C-DFF627B80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30013075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2024年春节出行计划调研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调研背景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建议和展望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调研背景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春节是中国最重要的传统节日，具有浓厚的家庭团聚和文化氛围。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春节期间，人们会进行一系列的传统活动，如贴春联、放鞭炮、拜年等。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春节象征着新的开始和希望，是人们释放压力、放松心情的好时机。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春节的意义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随着经济的发展和生活水平的提高，越来越多的人选择在春节期间外出旅游或探亲访友。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春节出行呈现出多元化和个性化的趋势，人们更加注重旅行的品质和体验。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由于春节期间交通压力较大，人们更加倾向于选择自驾游或乘坐高铁等便捷的交通方式。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近年春节出行趋势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调研目的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了解2024年春节期间人们的出行计划和需求。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分析近年春节出行趋势和影响因素。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为相关企业和政府部门提供决策参考，促进旅游和交通行业的健康发展。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全国范围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本次调研覆盖全国各个地区，旨在全面了解各地居民的春节出行计划和需求。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多年龄段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调研对象包括不同年龄段的人群，从年轻人到老年人，以获取更全面的数据。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多种职业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考虑到职业对出行计划的影响，调研对象涵盖了不同职业的人群，如学生、上班族、自由职业者等。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调研范围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网络问卷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通过在线问卷的形式进行调研，方便快捷，覆盖面广。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电话访问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对于不便使用网络的群体，采用电话访问的方式进行调研。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面对面访谈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在部分地区，采用面对面访谈的方式，更直接地了解受访者的真实想法和需求。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调研方式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数据收集和处理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通过上述调研方式收集数据，包括受访者的基本信息、出行计划、需求等方面的信息。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运用统计分析方法对数据进行分析，挖掘数据背后的规律和趋势。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数据筛选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对收集到的数据进行筛选，排除无效和异常数据，确保数据的准确性和可靠性。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将分析结果以图表、报告等形式进行可视化展示，便于理解和汇报。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35%的受访者选择飞机作为出行方式，因其快速便捷，适合长途旅行。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飞机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28%的受访者选择火车，因其经济实惠，且安全性较高。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20%的受访者选择自驾出行，灵活自由，可随时停留。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17%的受访者选择其他方式，如轮船、长途客车等。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出行方式选择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旅游胜地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50%的受访者选择前往知名旅游胜地，如三亚、丽江等。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回家过年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30%的受访者选择回家过年，与家人团聚。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城市周边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15%的受访者选择城市周边短途旅游。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5%的受访者选择其他目的地。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出行目的地选择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33" r="138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40%的受访者提前一个月安排出行计划。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提前一个月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35%的受访者提前半个月安排。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提前半个月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20%的受访者提前一周安排。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提前一周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5%的受访者选择其他时间安排。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出行时间安排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https://d.book118.com/548130013075006022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2024-08-28T18:29:55.634</cp:lastPrinted>
  <dcterms:created xsi:type="dcterms:W3CDTF">2024-08-28T10:29:55Z</dcterms:created>
  <dcterms:modified xsi:type="dcterms:W3CDTF">2024-08-28T10:29:57Z</dcterms:modified>
</cp:coreProperties>
</file>