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32FF29-3AB8-40BB-8941-2CF082A3D5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8E3921-5984-47AC-9563-DF47052B22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0B316D-8187-4FA5-9898-19FE0879C1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2F6C6E-41EF-416D-94D4-318C1E9472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1A5C2F-D498-414E-905C-C3F127046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5CFCC4-80F0-4CE4-964B-37AA84FD2A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19DE3A5-F66F-4D7F-89AF-738804C4F3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43C4E7-2615-488F-AE79-1E665C1C8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F8F436-E096-4413-ABA5-57189B86A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4C2370-4802-41B6-81DA-3169FD8EE5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A04444-C9F4-491D-AB46-3ACE537C3B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1300301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儿童放射线检查的护理要点与防护知识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儿童放射线检查概述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护理要点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防护知识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儿童心理关怀与安抚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儿童放射线检查概述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诊断疾病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评估治疗效果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预防保健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426" b="342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912" b="2912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检查目的与意义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放射线检查能够清晰地显示儿童体内器官和结构，帮助医生准确诊断疾病。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通过放射线检查，医生可以了解疾病的发展情况和治疗效果，为后续治疗提供依据。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放射线检查还可以用于儿童生长发育的评估和预防保健，及时发现潜在问题。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包括胸部、腹部、骨骼等部位的X射线摄影，用于诊断肺炎、骨折等疾病。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X射线检查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CT检查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MRI检查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通过X射线旋转扫描获取多层面图像，对儿童头部、胸部、腹部等部位进行详细检查。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利用磁场和射频脉冲获取体内详细图像，对儿童神经系统、关节等病变有较高诊断价值。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常见放射线检查项目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儿童处于生长发育阶段，各器官和组织对放射线的敏感性不同，需根据年龄和体重调整放射线剂量。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儿童生理特点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儿童对陌生环境和检查过程可能产生恐惧和焦虑情绪，需要进行心理护理和安抚。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为减少放射线对儿童的影响，应采取必要的防护措施，如使用铅围裙、铅围脖等。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防护措施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儿童放射线检查特点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护理要点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详细询问病史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检查前饮食指导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检查前用药指导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检查前准备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了解患儿病情、检查目的、有无过敏史等相关信息。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对患儿及家长进行心理疏导，减轻紧张、焦虑情绪。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如需使用药物，应向患儿及家长说明用药目的、方法、注意事项等。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根据检查项目要求，指导患儿及家长合理安排饮食。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Freeform 13"/>
          <p:cNvSpPr/>
          <p:nvPr/>
        </p:nvSpPr>
        <p:spPr>
          <a:xfrm>
            <a:off x="5820196" y="3941016"/>
            <a:ext cx="553402" cy="457486"/>
          </a:xfrm>
          <a:custGeom>
            <a:rect l="l" t="t" r="r" b="b"/>
            <a:pathLst>
              <a:path w="287" h="236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协助患儿摆好体位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做好防护措施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密切观察患儿反应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保持检查环境安静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检查过程中护理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对非检查部位进行遮挡，减少射线对患儿的损伤。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根据检查要求，协助患儿摆好正确体位，保持舒适。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减少噪音干扰，为患儿创造一个安静、舒适的检查环境。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检查过程中密切观察患儿的面色、呼吸、心率等变化，如有异常及时处理。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887" r="1888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检查后护理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检查后继续观察患儿的面色、呼吸、心率等变化，确保安全。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根据检查项目要求，指导患儿及家长合理安排检查后饮食。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根据患儿情况，合理安排休息与活动，避免剧烈运动。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对需要随访或复查的患儿，告知相关注意事项和复查时间。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观察患儿反应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饮食指导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休息与活动指导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随访与复查指导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防护知识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放射线危害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防护原则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放射线危害及防护原则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儿童放射线检查应遵循“合理、最低剂量、最优防护”的原则，即在保证检查效果的前提下，尽量降低放射线剂量，并采取必要的防护措施。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放射线对人体有一定的危害，长期或过量接触可能导致细胞损伤、基因突变甚至癌症等。儿童由于生长发育阶段较为敏感，对放射线的危害更为关注。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使用专为儿童设计的放射线检查设备，如低剂量CT、数字化X射线等，以减少放射线剂量。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设备选择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对非检查部位进行遮挡，如使用铅围裙、铅围脖等，以减少不必要的放射线照射。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检查部位遮挡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根据儿童年龄、体重等因素调整放射线设备的参数，确保在获得清晰图像的同时降低放射线剂量。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调整参数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儿童放射线检查防护措施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https://d.book118.com/548130030106006036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2024-09-16T02:38:57.217</cp:lastPrinted>
  <dcterms:created xsi:type="dcterms:W3CDTF">2024-09-15T18:38:57Z</dcterms:created>
  <dcterms:modified xsi:type="dcterms:W3CDTF">2024-09-15T18:38:59Z</dcterms:modified>
</cp:coreProperties>
</file>