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6EBEB2-B98F-4AA0-A937-5FF8E1C1D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7A7786-7A97-495E-AD7B-F4C615753E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0DCF46-4D8C-4F33-AC07-7F8F411B21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3938CE-8C17-4C15-8E46-E93F88D2D8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3E9433-2203-48E6-91CE-0A8ADD59A3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8EEC69-23F5-45AD-AC80-8C9D963706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1D03B9-B75E-4F14-9846-50146B09E6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E3DE68-D61C-4136-BDF9-4174AC0E91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305710-8790-482A-9F59-23A4E2B8D4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CE5199-1604-46E9-AE2B-E911CE1369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600C91-4DB9-4B66-B307-627FF2D41B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130131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战略思维与人力资源管理的结合</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汇报人：XX</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战略思维概述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人力资源管理概述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战略思维与人力资源管理的关系</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基于战略思维的人力资源管理策略</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战略思维在人力资源管理中的应用实践</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战略思维与人力资源管理结合的挑战与对策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战略思维概述</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01</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战略思维定义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战略思维是一种高瞻远瞩、统揽全局的思维方式，它要求人们在思考问题时，不仅要考虑当前的情况，还要预测未来的发展趋势，并制定相应的应对策略。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战略思维特点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具有全局性、长远性、预见性和创新性等特点。它要求人们从整体上把握事物的发展趋势，关注长远利益，善于发现和抓住机遇，勇于创新并推动变革。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9" r="23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708" b="770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战略思维的重要性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提升决策质量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通过全面分析和预测未来，战略思维有助于制定更加科学、合理的决策，降低决策风险。</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增强竞争优势</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具备战略思维的企业或个人能够更好地把握市场机遇，应对挑战，从而在竞争中脱颖而出。</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推动持续发展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战略思维有助于企业和个人在不断变化的环境中保持敏锐的洞察力，及时调整发展策略，实现持续、稳定的发展。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752" r="2475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通过广泛阅读、参加培训、交流学习等方式，不断拓宽自己的知识面和视野，增强对事物的认知和理解能力。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拓宽视野</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遇到问题时要深入分析其本质和根源，善于从不同角度思考问题，提出创新性的解决方案。</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深入分析</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通过参与项目、承担责任等方式，在实践中锻炼自己的战略思维能力，不断积累经验教训。</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实践锻炼</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定期对自己的思维方式和决策进行反思和总结，发现不足并及时改进，不断提升自己的战略思维能力。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反思总结</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战略思维的培养与提升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人力资源管理概述</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02</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417" r="2141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人力资源管理是指组织通过一系列管理活动，对人力资源进行获取、开发、保持、使用和评估，以实现组织目标的过程。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人力资源管理在组织中发挥着招聘、培训、绩效管理、薪酬管理、员工关系管理等功能，旨在提高员工素质、激发员工潜力，为组织创造更大的价值。</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功能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人力资源管理的目标是确保组织拥有合适数量和质量的人力资源，以满足组织战略和业务需求，同时优化人力资源配置，提高员工满意度和绩效。</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任务</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为了实现这一目标，人力资源管理需要承担以下任务：制定人力资源规划、招聘与选拔优秀员工、提供培训与发展机会、设计合理的薪酬与福利体系、建立良好的员工关系等。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人力资源管理的目标与任务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灵活性与敏捷性</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面对快速变化的市场环境，人力资源管理需要具备更高的灵活性和敏捷性，能够快速响应业务需求，调整人力资源策略。</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数字化与智能化</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随着技术的发展，人力资源管理越来越注重数字化和智能化的应用，如使用大数据进行人才分析、采用人工智能进行招聘和培训等。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员工体验与幸福感</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现代人力资源管理更加注重员工体验和幸福感，通过优化工作环境、提供个性化福利等措施，提高员工的工作满意度和忠诚度。</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多元化与包容性</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在全球化和多元化的背景下，人力资源管理需要更加注重多元化和包容性，尊重员工的多样性，并为其提供平等的发展机会。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人力资源管理的发展趋势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战略思维与人力资源管理的关系</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03</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企业战略思维的形成和发展，为人力资源管理提供了更加广阔的视野和更高的平台，推动了人力资源管理的不断创新和进步。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战略思维推动人力资源管理发展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人力资源管理通过选拔、培养、激励等手段，为企业打造一支高素质、高效率的员工队伍，为企业战略思维的实现提供了有力的人才保障。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人力资源管理促进战略思维实现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相互促进的关系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363" b="53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企业战略思维为人力资源管理提供了明确的方向和目标，使得人力资源管理能够围绕企业战略需求进行有针对性的规划和实施。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企业战略思维要求人力资源管理根据企业战略需求，优化人力资源配置，提高人力资源使用效率，为企业创造更大的价值。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战略思维对人力资源管理的指导作用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优化人力资源管理配置</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明确人力资源管理方向</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人力资源管理对战略思维的支撑作用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提供人才保障</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人力资源管理通过选拔、培养符合企业战略需求的人才，为企业战略思维的实现提供有力的人才保障。</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推动组织变革</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人力资源管理在组织变革中发挥着重要作用，可以通过调整组织结构、优化人力资源配置等手段，推动企业适应市场变化，实现企业战略目标。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https://d.book118.com/548130131015006032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2024-09-09T09:20:59.791</cp:lastPrinted>
  <dcterms:created xsi:type="dcterms:W3CDTF">2024-09-09T01:20:59Z</dcterms:created>
  <dcterms:modified xsi:type="dcterms:W3CDTF">2024-09-09T01:21:02Z</dcterms:modified>
</cp:coreProperties>
</file>