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EA351-F09C-48F1-BCD6-B60699584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26395-DEF8-4D64-B4ED-05D0CB7EF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64F83-7578-4A5B-8804-47412B343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E9FB7-1831-4C31-867E-99E4061BF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C8E08-75D0-4E1F-952E-9B58DA054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71FFD6-F456-4085-A3C2-82A3BEF97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0F1C54-6977-4DAF-A4C6-1F46F56B2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9099A-8F73-4A86-9C23-22646EFD2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C5692-7D3A-44B0-AE1D-A8015DEC8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F0041-AD7F-484E-A35E-CFA3E8417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DC549-9F9E-44D3-9551-EEE3E3FDA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31015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传染病及其预防主题班会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常见传染病及其预防措施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社会公共卫生与预防措施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传染病防治的未来展望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了解传染病的定义和分类是预防和控制传染病的基础。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传染病是由病原体（如细菌、病毒、真菌等）引起的，能在人与人之间传播的疾病。根据传播方式和病原体类型，传染病可分为呼吸道传染病、消化道传染病、接触传染病等。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708" r="8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了解传染病的传播途径和特点，有助于采取有效的预防措施。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传染病通常具有潜伏期、传染性、流行性等特点，可通过空气、飞沫、接触等方式传播。了解不同传染病的传播途径，有助于采取针对性的预防措施。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传染病的特点与传播途径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了解传染病的影响和危害，有助于提高预防意识。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传染病不仅对个体健康造成威胁，还可能对家庭和社会造成严重影响，如经济损失、社会恐慌等。预防和控制传染病对于保障公众健康和社会稳定具有重要意义。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常见传染病及其预防措施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流感及其预防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流感是一种由流感病毒引起的呼吸道传染病，具有高度传染性。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流感的症状包括发热、咳嗽、喉咙痛、流鼻涕、全身乏力等。预防流感的主要措施包括接种流感疫苗、勤洗手、避免接触感染者、加强锻炼和保持良好的生活习惯。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手足口病是一种由肠道病毒引起的传染病，主要通过接触传播。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手足口病的症状包括口腔和手足部出现疱疹和溃疡，可能伴随发热、食欲不振等。预防手足口病的主要措施包括注意个人卫生、避免接触感染者的分泌物和排泄物、加强幼儿园和学校的卫生管理等。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手足口病及其预防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麻疹是一种由麻疹病毒引起的传染病，具有高度传染性。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麻疹的症状包括发热、咳嗽、流鼻涕、红眼、口腔内出现白斑等。预防麻疹的主要措施包括接种麻疹疫苗、避免接触感染者、加强个人卫生和环境卫生等。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麻疹及其预防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水痘是一种由水痘病毒引起的传染病，主要通过空气飞沫传播。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水痘的症状包括发热、头痛、全身乏力等，随后出现水疱样皮疹，主要分布在躯干和头部。预防水痘的主要措施包括接种水痘疫苗、避免接触感染者、加强个人卫生和环境卫生等。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水痘及其预防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结核病是一种由结核分枝杆菌引起的传染病，主要通过空气飞沫传播。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结核病的症状包括咳嗽、咳痰、低热、盗汗等，严重时可导致呼吸困难和咯血。预防结核病的主要措施包括接种卡介苗、加强个人卫生和环境卫生、避免接触感染者等。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结核病及其预防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https://d.book118.com/548131015043006031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2024-09-08T04:34:56.917</cp:lastPrinted>
  <dcterms:created xsi:type="dcterms:W3CDTF">2024-09-07T20:34:56Z</dcterms:created>
  <dcterms:modified xsi:type="dcterms:W3CDTF">2024-09-07T20:34:58Z</dcterms:modified>
</cp:coreProperties>
</file>