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5946E-8C59-494A-99F2-A2EBA2305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E8758-AA91-43CC-83F8-859C396D3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C85C4-C78F-40C1-A68F-A5BD71623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50A8E-51D2-45C5-B34A-10AF75F7E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EB8E3-86CE-4CBE-9FB5-23C5AF224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F4852A-7386-4E4C-9DFE-64C4DB9E6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1088C8-DF1F-47EB-930A-7C8C83581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58919-11DE-466C-8E65-9808A43BA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AC157-6FAF-479B-BE93-489E25D66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14D20-7FE2-4ED3-A93D-5EE264753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C804D-0CE0-4773-867D-94CCA8D5E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3114211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慢性支气管炎ppt护理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慢性支气管炎的护理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慢性支气管炎的并发症及处理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10" r="226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34" r="266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慢性支气管炎是一种常见的呼吸系统疾病，主要是由于气管、支气管粘膜及其周围组织的慢性非特异性炎症引起。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病程较长，通常表现为长期咳嗽、咳痰或伴有喘息等症状，且容易反复发作，严重影响患者的生活质量。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慢性支气管炎的病因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长期吸烟是慢性支气管炎最重要的病因之一，烟雾中的有害物质会对气道粘膜造成损伤，引发炎症。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长期接触空气中的污染物，如二氧化硫、氮氧化物、颗粒物等，也会对气道粘膜造成损伤，增加慢性支气管炎的患病风险。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免疫系统功能异常也可能与慢性支气管炎的发病有关。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某些职业环境中存在的有害物质，如粉尘、化学气体等，也可能导致慢性支气管炎的发生。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慢性支气管炎的症状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痰液多为白色粘液或浆液性泡沫痰，有时带有血丝。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长期反复的咳嗽是慢性支气管炎最常见的症状之一，通常在早晨或夜间加重。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如发热、乏力、食欲不振等，但这些症状较轻或不明显。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部分患者会出现喘息症状，表现为气短、胸闷，严重时可出现呼吸困难。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经常开窗通风，保持室内空气新鲜，减少病菌滋生。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避免烟雾刺激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养成饭后漱口、早晚刷牙的习惯，预防口腔感染。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避免接触烟雾、二手烟等刺激性气体，减少对呼吸道的刺激。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0" b="98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选择高蛋白、低脂肪、易消化的食物，如鱼、瘦肉、蛋等，以增强身体免疫力。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保持充足的水分摄入，有助于稀释痰液，保持呼吸道通畅。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避免食用辛辣、油腻、过甜、过咸等刺激性食物，以免加重咳嗽、咳痰等症状。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关心患者的心理状态，给予关爱和支持，增强其战胜疾病的信心。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给予关爱与支持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指导患者进行深呼吸、冥想等放松技巧，缓解焦虑、抑郁等情绪。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指导放松技巧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鼓励患者参加社交活动，与家人和朋友保持联系，增加生活乐趣。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鼓励社交互动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https://d.book118.com/548131142117006033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2024-09-11T19:42:33.324</cp:lastPrinted>
  <dcterms:created xsi:type="dcterms:W3CDTF">2024-09-11T11:42:33Z</dcterms:created>
  <dcterms:modified xsi:type="dcterms:W3CDTF">2024-09-11T11:42:35Z</dcterms:modified>
</cp:coreProperties>
</file>