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E0EE4C-71E7-4DCE-A17F-8DFBCBA03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956E5E-7324-4E13-981E-C19E0FCEE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11481F-D67D-4B5A-81EB-DD44EEA4F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5B7F0D-4ADC-40F3-85F4-BC4C8A8516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401BCC-97FF-4D3A-836F-DF5D0FE8C7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D8867B-B87F-48A9-B5BC-5451BCE168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C6CC94-0E5A-42BC-BB90-B8CD1ADF9C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46CE49-4B5C-4200-9785-9BCF13962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895C58-A9B4-48C3-9854-230B2F77AB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86B61-3674-4C84-AF9C-46102AE97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7F02B-143E-4866-8288-835152275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32025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2024-01-06</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媒体与传媒行业管理手册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媒体与传媒行业概述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媒体与传媒行业管理基础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媒体与传媒行业运营管理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媒体与传媒行业技术发展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媒体与传媒行业的未来展望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媒体与传媒行业案例分析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媒体与传媒行业概述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媒体与传媒行业涵盖了报纸、杂志、电视、广播、互联网等多种传播形式。</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实时性</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媒体与传媒行业需要快速地传递信息，以满足公众的知情权和娱乐需求。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互动性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随着数字技术的发展，媒体与传媒行业越来越注重与受众的互动，如社交媒体、在线论坛等。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媒体与传媒行业定义</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指通过各种传播手段，如文字、图片、音频、视频等，向公众传递信息、娱乐和广告的行业。</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信息传递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媒体与传媒行业是社会信息传递的主要渠道，对于保障公民的知情权和提高社会透明度具有重要作用。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娱乐产业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媒体与传媒行业提供了大量的电影、电视节目、音乐等娱乐内容，丰富了人们的精神生活。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广告业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媒体与传媒行业承载了大量的广告，对于促进商品流通和经济发展具有重要意义。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从传统的报纸、杂志、电视、广播到现代的互联网和移动媒体，媒体与传媒行业经历了巨大的变革。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发展历程</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数字化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个性化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社交化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随着互联网和移动设备的普及，数字化已成为媒体与传媒行业的发展趋势。</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随着受众需求的多样化，媒体与传媒行业越来越注重内容的个性化和定制化。</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社交媒体等互动平台的兴起使得媒体与传媒行业越来越注重与受众的互动。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媒体与传媒行业管理基础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9612" r="1961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500" b="85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行业政策法规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媒体与传媒行业法规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包括新闻出版、广播电视、电影、网络媒体等领域的法律法规，旨在规范行业行为，保障媒体与传媒行业的健康发展。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版权保护法规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涉及知识产权保护，包括著作权、商标权、专利权等方面的法律法规，旨在保护创作者的合法权益，促进文化创意产业的繁荣发展。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广告法规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规范广告行业的法律法规，包括广告内容、广告发布、广告媒介等方面的规定，旨在维护广告的真实性、合法性和公序良俗。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811" r="30811"/>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包括新闻报道、节目制作、发行等方面的技术标准和质量标准，旨在提高媒体与传媒产品的质量和水平。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媒体与传媒行业标准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规范广告行业的标准，包括广告创意、广告制作、广告发布等方面的标准和规范，旨在提高广告行业的专业水平和服务质量。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广告行业标准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涉及网络安全、信息化、数字化等方面的标准和规范，旨在推动媒体与传媒行业的数字化转型和升级。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网络安全与信息化标准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媒体与传媒教育机构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提供媒体与传媒专业教育的机构，包括高等教育机构、培训机构等，旨在培养专业的媒体与传媒人才。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媒体与传媒行业协会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包括新闻出版、广播电视、电影、网络媒体等领域的行业协会，旨在维护行业权益、促进行业交流和合作。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广告行业协会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规范广告行业的行业协会，旨在推动广告行业的自律和规范发展。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行业组织与机构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媒体与传媒行业运营管理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811" r="30811"/>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制定内容策略，明确目标受众，确定内容主题和形式。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内容策划</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组织专业团队进行内容创作、拍摄、编辑和后期制作。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内容制作</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建立内容审核机制，确保内容符合法律法规、道德规范和行业标准。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内容审核</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根据用户反馈和数据分析，持续优化内容质量和效果。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内容优化</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内容生产管理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市场调研</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了解行业趋势、竞争对手和目标受众需求，为营销策略提供依据。</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品牌建设</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塑造品牌形象，提升品牌知名度和美誉度。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营销活动</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策划和执行线上线下营销活动，提高用户参与度和转化率。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运用数据分析工具，监测营销效果，优化营销策略。</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预算编制</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监控成本执行情况，及时调整成本预算，降低成本风险。</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成本控制</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收入管理</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财务分析</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定期进行财务分析，为决策提供财务数据支持。</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制定年度预算，合理分配各项费用支出。</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制定收入目标，拓展收入来源，提高收入水平。</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https://d.book118.com/548132025072006031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2024-09-08T12:41:59.909</cp:lastPrinted>
  <dcterms:created xsi:type="dcterms:W3CDTF">2024-09-08T04:41:59Z</dcterms:created>
  <dcterms:modified xsi:type="dcterms:W3CDTF">2024-09-08T04:42:01Z</dcterms:modified>
</cp:coreProperties>
</file>