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850" r:id="rId2"/>
    <p:sldMasterId id="2147483871" r:id="rId3"/>
    <p:sldMasterId id="2147483892" r:id="rId4"/>
    <p:sldMasterId id="2147483913" r:id="rId5"/>
    <p:sldMasterId id="2147483934" r:id="rId6"/>
  </p:sldMasterIdLst>
  <p:notesMasterIdLst>
    <p:notesMasterId r:id="rId7"/>
  </p:notesMasterIdLst>
  <p:sldIdLst>
    <p:sldId id="259" r:id="rId8"/>
    <p:sldId id="262" r:id="rId9"/>
    <p:sldId id="265" r:id="rId10"/>
    <p:sldId id="268" r:id="rId11"/>
    <p:sldId id="271" r:id="rId12"/>
    <p:sldId id="274" r:id="rId13"/>
    <p:sldId id="277" r:id="rId14"/>
    <p:sldId id="280" r:id="rId15"/>
    <p:sldId id="283" r:id="rId16"/>
    <p:sldId id="286" r:id="rId17"/>
    <p:sldId id="289" r:id="rId18"/>
    <p:sldId id="292" r:id="rId19"/>
    <p:sldId id="295" r:id="rId20"/>
    <p:sldId id="297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slide" Target="slides/slide11.xml" /><Relationship Id="rId19" Type="http://schemas.openxmlformats.org/officeDocument/2006/relationships/slide" Target="slides/slide12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3.xml" /><Relationship Id="rId21" Type="http://schemas.openxmlformats.org/officeDocument/2006/relationships/slide" Target="slides/slide14.xml" /><Relationship Id="rId22" Type="http://schemas.openxmlformats.org/officeDocument/2006/relationships/tags" Target="tags/tag67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notesMaster" Target="notesMasters/notes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7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defRPr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Bold" panose="020b0800000000000000" pitchFamily="34" charset="-122"/>
        <a:ea typeface="思源黑体 CN Bold" panose="020b0800000000000000" pitchFamily="34" charset="-122"/>
        <a:cs typeface="思源黑体 CN Bold" panose="020b0800000000000000" pitchFamily="3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2.png" /><Relationship Id="rId5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3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svg" /><Relationship Id="rId3" Type="http://schemas.openxmlformats.org/officeDocument/2006/relationships/image" Target="../media/image16.png" /><Relationship Id="rId4" Type="http://schemas.openxmlformats.org/officeDocument/2006/relationships/slideMaster" Target="../slideMasters/slideMaster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3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svg" /><Relationship Id="rId3" Type="http://schemas.openxmlformats.org/officeDocument/2006/relationships/image" Target="../media/image16.png" /><Relationship Id="rId4" Type="http://schemas.openxmlformats.org/officeDocument/2006/relationships/slideMaster" Target="../slideMasters/slideMaster3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png" /><Relationship Id="rId2" Type="http://schemas.openxmlformats.org/officeDocument/2006/relationships/image" Target="../media/image18.svg" /><Relationship Id="rId3" Type="http://schemas.openxmlformats.org/officeDocument/2006/relationships/image" Target="../media/image8.png" /><Relationship Id="rId4" Type="http://schemas.openxmlformats.org/officeDocument/2006/relationships/image" Target="../media/image2.svg" /><Relationship Id="rId5" Type="http://schemas.openxmlformats.org/officeDocument/2006/relationships/image" Target="../media/image19.png" /><Relationship Id="rId6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6.png" /><Relationship Id="rId4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slideMaster" Target="../slideMasters/slideMaster4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4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4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4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4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4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4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4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tags" Target="../tags/tag6.xml" /><Relationship Id="rId4" Type="http://schemas.openxmlformats.org/officeDocument/2006/relationships/tags" Target="../tags/tag7.xml" /><Relationship Id="rId5" Type="http://schemas.openxmlformats.org/officeDocument/2006/relationships/tags" Target="../tags/tag8.xml" /><Relationship Id="rId6" Type="http://schemas.openxmlformats.org/officeDocument/2006/relationships/tags" Target="../tags/tag9.xml" /><Relationship Id="rId7" Type="http://schemas.openxmlformats.org/officeDocument/2006/relationships/tags" Target="../tags/tag10.xml" /><Relationship Id="rId8" Type="http://schemas.openxmlformats.org/officeDocument/2006/relationships/slideMaster" Target="../slideMasters/slideMaster4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4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2.png" /><Relationship Id="rId5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3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4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svg" /><Relationship Id="rId3" Type="http://schemas.openxmlformats.org/officeDocument/2006/relationships/image" Target="../media/image16.png" /><Relationship Id="rId4" Type="http://schemas.openxmlformats.org/officeDocument/2006/relationships/slideMaster" Target="../slideMasters/slideMaster4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4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svg" /><Relationship Id="rId3" Type="http://schemas.openxmlformats.org/officeDocument/2006/relationships/image" Target="../media/image16.png" /><Relationship Id="rId4" Type="http://schemas.openxmlformats.org/officeDocument/2006/relationships/slideMaster" Target="../slideMasters/slideMaster4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png" /><Relationship Id="rId2" Type="http://schemas.openxmlformats.org/officeDocument/2006/relationships/image" Target="../media/image18.svg" /><Relationship Id="rId3" Type="http://schemas.openxmlformats.org/officeDocument/2006/relationships/image" Target="../media/image8.png" /><Relationship Id="rId4" Type="http://schemas.openxmlformats.org/officeDocument/2006/relationships/image" Target="../media/image2.svg" /><Relationship Id="rId5" Type="http://schemas.openxmlformats.org/officeDocument/2006/relationships/image" Target="../media/image19.png" /><Relationship Id="rId6" Type="http://schemas.openxmlformats.org/officeDocument/2006/relationships/slideMaster" Target="../slideMasters/slideMaster4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6.png" /><Relationship Id="rId4" Type="http://schemas.openxmlformats.org/officeDocument/2006/relationships/slideMaster" Target="../slideMasters/slideMaster4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slideMaster" Target="../slideMasters/slideMaster5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5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5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5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5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5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5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5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tags" Target="../tags/tag13.xml" /><Relationship Id="rId6" Type="http://schemas.openxmlformats.org/officeDocument/2006/relationships/tags" Target="../tags/tag14.xml" /><Relationship Id="rId7" Type="http://schemas.openxmlformats.org/officeDocument/2006/relationships/tags" Target="../tags/tag15.xml" /><Relationship Id="rId8" Type="http://schemas.openxmlformats.org/officeDocument/2006/relationships/slideMaster" Target="../slideMasters/slideMaster5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5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5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2.png" /><Relationship Id="rId5" Type="http://schemas.openxmlformats.org/officeDocument/2006/relationships/slideMaster" Target="../slideMasters/slideMaster5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3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5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5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5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svg" /><Relationship Id="rId3" Type="http://schemas.openxmlformats.org/officeDocument/2006/relationships/image" Target="../media/image16.png" /><Relationship Id="rId4" Type="http://schemas.openxmlformats.org/officeDocument/2006/relationships/slideMaster" Target="../slideMasters/slideMaster5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5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svg" /><Relationship Id="rId3" Type="http://schemas.openxmlformats.org/officeDocument/2006/relationships/image" Target="../media/image16.png" /><Relationship Id="rId4" Type="http://schemas.openxmlformats.org/officeDocument/2006/relationships/slideMaster" Target="../slideMasters/slideMaster5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png" /><Relationship Id="rId2" Type="http://schemas.openxmlformats.org/officeDocument/2006/relationships/image" Target="../media/image18.svg" /><Relationship Id="rId3" Type="http://schemas.openxmlformats.org/officeDocument/2006/relationships/image" Target="../media/image8.png" /><Relationship Id="rId4" Type="http://schemas.openxmlformats.org/officeDocument/2006/relationships/image" Target="../media/image2.svg" /><Relationship Id="rId5" Type="http://schemas.openxmlformats.org/officeDocument/2006/relationships/image" Target="../media/image19.png" /><Relationship Id="rId6" Type="http://schemas.openxmlformats.org/officeDocument/2006/relationships/slideMaster" Target="../slideMasters/slideMaster5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6.png" /><Relationship Id="rId4" Type="http://schemas.openxmlformats.org/officeDocument/2006/relationships/slideMaster" Target="../slideMasters/slideMaster5.xml" /></Relationships>
</file>

<file path=ppt/slideLayouts/_rels/slideLayout8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slideMaster" Target="../slideMasters/slideMaster6.xml" /></Relationships>
</file>

<file path=ppt/slideLayouts/_rels/slideLayout8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6.xml" /></Relationships>
</file>

<file path=ppt/slideLayouts/_rels/slideLayout8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6.xml" /></Relationships>
</file>

<file path=ppt/slideLayouts/_rels/slideLayout8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6.xml" /></Relationships>
</file>

<file path=ppt/slideLayouts/_rels/slideLayout8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6.xml" /></Relationships>
</file>

<file path=ppt/slideLayouts/_rels/slideLayout8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6.xml" /></Relationships>
</file>

<file path=ppt/slideLayouts/_rels/slideLayout9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6.xml" /></Relationships>
</file>

<file path=ppt/slideLayouts/_rels/slideLayout9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6.xml" /></Relationships>
</file>

<file path=ppt/slideLayouts/_rels/slideLayout9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Relationship Id="rId6" Type="http://schemas.openxmlformats.org/officeDocument/2006/relationships/tags" Target="../tags/tag19.xml" /><Relationship Id="rId7" Type="http://schemas.openxmlformats.org/officeDocument/2006/relationships/tags" Target="../tags/tag20.xml" /><Relationship Id="rId8" Type="http://schemas.openxmlformats.org/officeDocument/2006/relationships/slideMaster" Target="../slideMasters/slideMaster6.xml" /></Relationships>
</file>

<file path=ppt/slideLayouts/_rels/slideLayout9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6.xml" /></Relationships>
</file>

<file path=ppt/slideLayouts/_rels/slideLayout9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6.xml" /></Relationships>
</file>

<file path=ppt/slideLayouts/_rels/slideLayout9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2.png" /><Relationship Id="rId5" Type="http://schemas.openxmlformats.org/officeDocument/2006/relationships/slideMaster" Target="../slideMasters/slideMaster6.xml" /></Relationships>
</file>

<file path=ppt/slideLayouts/_rels/slideLayout9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3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6.xml" /></Relationships>
</file>

<file path=ppt/slideLayouts/_rels/slideLayout9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png" /><Relationship Id="rId2" Type="http://schemas.openxmlformats.org/officeDocument/2006/relationships/image" Target="../media/image2.sv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slideMaster" Target="../slideMasters/slideMaster6.xml" /></Relationships>
</file>

<file path=ppt/slideLayouts/_rels/slideLayout9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6.xml" /></Relationships>
</file>

<file path=ppt/slideLayouts/_rels/slideLayout9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svg" /><Relationship Id="rId3" Type="http://schemas.openxmlformats.org/officeDocument/2006/relationships/image" Target="../media/image16.png" /><Relationship Id="rId4" Type="http://schemas.openxmlformats.org/officeDocument/2006/relationships/slideMaster" Target="../slideMasters/slideMaster6.xml" /></Relationships>
</file>

<file path=ppt/slideLayouts/_rels/slideLayout10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slideMaster" Target="../slideMasters/slideMaster6.xml" /></Relationships>
</file>

<file path=ppt/slideLayouts/_rels/slideLayout10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svg" /><Relationship Id="rId3" Type="http://schemas.openxmlformats.org/officeDocument/2006/relationships/image" Target="../media/image16.png" /><Relationship Id="rId4" Type="http://schemas.openxmlformats.org/officeDocument/2006/relationships/slideMaster" Target="../slideMasters/slideMaster6.xml" /></Relationships>
</file>

<file path=ppt/slideLayouts/_rels/slideLayout10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png" /><Relationship Id="rId2" Type="http://schemas.openxmlformats.org/officeDocument/2006/relationships/image" Target="../media/image18.svg" /><Relationship Id="rId3" Type="http://schemas.openxmlformats.org/officeDocument/2006/relationships/image" Target="../media/image8.png" /><Relationship Id="rId4" Type="http://schemas.openxmlformats.org/officeDocument/2006/relationships/image" Target="../media/image2.svg" /><Relationship Id="rId5" Type="http://schemas.openxmlformats.org/officeDocument/2006/relationships/image" Target="../media/image19.png" /><Relationship Id="rId6" Type="http://schemas.openxmlformats.org/officeDocument/2006/relationships/slideMaster" Target="../slideMasters/slideMaster6.xml" /></Relationships>
</file>

<file path=ppt/slideLayouts/_rels/slideLayout10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svg" /><Relationship Id="rId3" Type="http://schemas.openxmlformats.org/officeDocument/2006/relationships/image" Target="../media/image6.png" /><Relationship Id="rId4" Type="http://schemas.openxmlformats.org/officeDocument/2006/relationships/slideMaster" Target="../slideMasters/slideMaster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DA51DA-5385-4A88-A4A4-814A89695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A529C5-9024-4FFF-9A88-42E259EECB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CBA37F-2CE0-4930-9A8F-CDF752A89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15A1DB-15DE-480C-819F-AA504FD980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0C3D15B-5756-46D8-AD1E-79FEE6178F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F17729B-37EF-452E-A47C-60EE6CC780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86375F-20FE-48F3-8004-34E43F42D7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12A65E-A13C-439D-BA49-5E3AB7229D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824A4B-A148-40B6-8BE2-2547949D3F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B30697-5136-40BD-B327-20CB174794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18C83E-3CFB-4C64-9D80-E016D721A8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pic>
        <p:nvPicPr>
          <p:cNvPr id="5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7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9" name="图片 8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12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探究新知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13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4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explore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5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6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7" name="图片 16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18" name="组合 17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0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达标检测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1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2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reach the standard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5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0" name="图片 29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2" name="组合 31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33" name="组合 32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34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总结评价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35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6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summarize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9525"/>
            <a:ext cx="9114971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9356232" y="1"/>
            <a:ext cx="2835767" cy="21335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9" name="图片 8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6405" y="1388852"/>
            <a:ext cx="4386859" cy="3564459"/>
          </a:xfrm>
          <a:prstGeom prst="rect">
            <a:avLst/>
          </a:prstGeom>
        </p:spPr>
      </p:pic>
      <p:pic>
        <p:nvPicPr>
          <p:cNvPr id="4" name="图片 3" descr="上好课新版logo-彩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241935"/>
            <a:ext cx="1212215" cy="39052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9" name="PPT世界-2"/>
          <p:cNvGrpSpPr/>
          <p:nvPr userDrawn="1"/>
        </p:nvGrpSpPr>
        <p:grpSpPr>
          <a:xfrm>
            <a:off x="357133" y="199072"/>
            <a:ext cx="3003025" cy="830997"/>
            <a:chOff x="7123433" y="1135243"/>
            <a:chExt cx="3003025" cy="830997"/>
          </a:xfrm>
        </p:grpSpPr>
        <p:sp>
          <p:nvSpPr>
            <p:cNvPr id="10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1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01.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4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学习目标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17" name="PPT世界-2-4"/>
            <p:cNvSpPr txBox="1"/>
            <p:nvPr/>
          </p:nvSpPr>
          <p:spPr>
            <a:xfrm>
              <a:off x="8300317" y="1704629"/>
              <a:ext cx="182614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objectives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sp>
        <p:nvSpPr>
          <p:cNvPr id="18" name="PPT世界-10"/>
          <p:cNvSpPr/>
          <p:nvPr userDrawn="1"/>
        </p:nvSpPr>
        <p:spPr>
          <a:xfrm>
            <a:off x="3858895" y="166615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19" name="图片 18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3646" y="1666154"/>
            <a:ext cx="3030202" cy="3030202"/>
          </a:xfrm>
          <a:prstGeom prst="rect">
            <a:avLst/>
          </a:prstGeom>
        </p:spPr>
      </p:pic>
      <p:sp>
        <p:nvSpPr>
          <p:cNvPr id="20" name="PPT世界-10"/>
          <p:cNvSpPr/>
          <p:nvPr userDrawn="1"/>
        </p:nvSpPr>
        <p:spPr>
          <a:xfrm>
            <a:off x="3858895" y="312169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21" name="PPT世界-10"/>
          <p:cNvSpPr/>
          <p:nvPr userDrawn="1"/>
        </p:nvSpPr>
        <p:spPr>
          <a:xfrm>
            <a:off x="3858894" y="457723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" name="PPT世界-2"/>
          <p:cNvGrpSpPr/>
          <p:nvPr userDrawn="1"/>
        </p:nvGrpSpPr>
        <p:grpSpPr>
          <a:xfrm>
            <a:off x="357133" y="199072"/>
            <a:ext cx="2967589" cy="830997"/>
            <a:chOff x="7123433" y="1135243"/>
            <a:chExt cx="2967589" cy="830997"/>
          </a:xfrm>
        </p:grpSpPr>
        <p:sp>
          <p:nvSpPr>
            <p:cNvPr id="9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02.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1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重点难点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14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points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sp>
        <p:nvSpPr>
          <p:cNvPr id="17" name="PPT世界-10"/>
          <p:cNvSpPr/>
          <p:nvPr userDrawn="1"/>
        </p:nvSpPr>
        <p:spPr>
          <a:xfrm>
            <a:off x="998507" y="1956727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核心素养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8" name="PPT世界-10"/>
          <p:cNvSpPr/>
          <p:nvPr userDrawn="1"/>
        </p:nvSpPr>
        <p:spPr>
          <a:xfrm>
            <a:off x="998507" y="3412266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学习重点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9" name="PPT世界-10"/>
          <p:cNvSpPr/>
          <p:nvPr userDrawn="1"/>
        </p:nvSpPr>
        <p:spPr>
          <a:xfrm>
            <a:off x="998506" y="4867805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学习难点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重点难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965068" y="251114"/>
            <a:ext cx="2359654" cy="773293"/>
            <a:chOff x="7731368" y="1187285"/>
            <a:chExt cx="2359654" cy="773293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核心素养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Core literacy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1" name="文本框 20"/>
          <p:cNvSpPr txBox="1"/>
          <p:nvPr userDrawn="1"/>
        </p:nvSpPr>
        <p:spPr>
          <a:xfrm>
            <a:off x="3885629" y="1682903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数学眼光</a:t>
            </a:r>
            <a:endParaRPr lang="zh-CN" altLang="en-US" sz="2400" b="1"/>
          </a:p>
        </p:txBody>
      </p:sp>
      <p:sp>
        <p:nvSpPr>
          <p:cNvPr id="32" name="文本框 31"/>
          <p:cNvSpPr txBox="1"/>
          <p:nvPr userDrawn="1"/>
        </p:nvSpPr>
        <p:spPr>
          <a:xfrm>
            <a:off x="3885629" y="3125746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数学思维</a:t>
            </a:r>
            <a:endParaRPr lang="zh-CN" altLang="en-US" sz="2400" b="1"/>
          </a:p>
        </p:txBody>
      </p:sp>
      <p:sp>
        <p:nvSpPr>
          <p:cNvPr id="33" name="文本框 32"/>
          <p:cNvSpPr txBox="1"/>
          <p:nvPr userDrawn="1"/>
        </p:nvSpPr>
        <p:spPr>
          <a:xfrm>
            <a:off x="3852364" y="4574516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数学语言</a:t>
            </a:r>
            <a:endParaRPr lang="zh-CN" altLang="en-US" sz="2400" b="1"/>
          </a:p>
        </p:txBody>
      </p:sp>
      <p:sp>
        <p:nvSpPr>
          <p:cNvPr id="34" name="PPT世界-10"/>
          <p:cNvSpPr/>
          <p:nvPr userDrawn="1"/>
        </p:nvSpPr>
        <p:spPr>
          <a:xfrm>
            <a:off x="3463110" y="164140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35" name="PPT世界-10"/>
          <p:cNvSpPr/>
          <p:nvPr userDrawn="1"/>
        </p:nvSpPr>
        <p:spPr>
          <a:xfrm>
            <a:off x="3463110" y="309694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36" name="PPT世界-10"/>
          <p:cNvSpPr/>
          <p:nvPr userDrawn="1"/>
        </p:nvSpPr>
        <p:spPr>
          <a:xfrm>
            <a:off x="3463109" y="455248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37" name="图片 36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8020" y="1835079"/>
            <a:ext cx="2711152" cy="27111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1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探究新知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explore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2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达标检测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reach the standard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3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总结评价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summarize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grpSp>
        <p:nvGrpSpPr>
          <p:cNvPr id="6" name="组合 5"/>
          <p:cNvGrpSpPr/>
          <p:nvPr userDrawn="1"/>
        </p:nvGrpSpPr>
        <p:grpSpPr>
          <a:xfrm>
            <a:off x="541027" y="251114"/>
            <a:ext cx="2639431" cy="778954"/>
            <a:chOff x="541027" y="251114"/>
            <a:chExt cx="2639431" cy="778954"/>
          </a:xfrm>
        </p:grpSpPr>
        <p:grpSp>
          <p:nvGrpSpPr>
            <p:cNvPr id="8" name="PPT世界-2"/>
            <p:cNvGrpSpPr/>
            <p:nvPr userDrawn="1"/>
          </p:nvGrpSpPr>
          <p:grpSpPr>
            <a:xfrm>
              <a:off x="684535" y="251114"/>
              <a:ext cx="2495923" cy="778954"/>
              <a:chOff x="7822793" y="1187285"/>
              <a:chExt cx="2268229" cy="778954"/>
            </a:xfrm>
          </p:grpSpPr>
          <p:sp>
            <p:nvSpPr>
              <p:cNvPr id="11" name="PPT世界-2-1"/>
              <p:cNvSpPr/>
              <p:nvPr>
                <p:custDataLst>
                  <p:tags r:id="rId3"/>
                </p:custDataLst>
              </p:nvPr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13" name="PPT世界-2-3"/>
              <p:cNvSpPr/>
              <p:nvPr>
                <p:custDataLst>
                  <p:tags r:id="rId4"/>
                </p:custDataLst>
              </p:nvPr>
            </p:nvSpPr>
            <p:spPr>
              <a:xfrm>
                <a:off x="8264881" y="1187285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知识链接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14" name="PPT世界-2-4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knowledge link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5" name="PPT世界-2-1"/>
            <p:cNvSpPr>
              <a:spLocks noChangeAspect="1"/>
            </p:cNvSpPr>
            <p:nvPr userDrawn="1">
              <p:custDataLst>
                <p:tags r:id="rId6"/>
              </p:custDataLst>
            </p:nvPr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6" name="PPT世界-2-1"/>
            <p:cNvSpPr>
              <a:spLocks noChangeAspect="1"/>
            </p:cNvSpPr>
            <p:nvPr userDrawn="1">
              <p:custDataLst>
                <p:tags r:id="rId7"/>
              </p:custDataLst>
            </p:nvPr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1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chemeClr val="accen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学习任务一</a:t>
              </a:r>
              <a:endParaRPr lang="zh-CN" altLang="en-US" sz="4800" b="1">
                <a:solidFill>
                  <a:schemeClr val="accent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7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探究新知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presentation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9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7FC64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学习任务二</a:t>
              </a:r>
              <a:endParaRPr lang="zh-CN" altLang="en-US" sz="4800" b="1">
                <a:solidFill>
                  <a:srgbClr val="7FC64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AA4CE7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学习任务三</a:t>
              </a:r>
              <a:endParaRPr lang="zh-CN" altLang="en-US" sz="4800" b="1">
                <a:solidFill>
                  <a:srgbClr val="AA4CE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AA4C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四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D1624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学习任务四</a:t>
              </a:r>
              <a:endParaRPr lang="zh-CN" altLang="en-US" sz="4800" b="1">
                <a:solidFill>
                  <a:srgbClr val="D162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达标检测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知识总结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summary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达标练习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素养评价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qualities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238"/>
          <a:stretch>
            <a:fillRect/>
          </a:stretch>
        </p:blipFill>
        <p:spPr>
          <a:xfrm flipV="1">
            <a:off x="1" y="-4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2" y="-5"/>
            <a:ext cx="12192000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课后作业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homework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178" y="4475741"/>
            <a:ext cx="2259947" cy="229653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3"/>
          <p:cNvPicPr>
            <a:picLocks noChangeAspect="1"/>
          </p:cNvPicPr>
          <p:nvPr userDrawn="1"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0"/>
            <a:ext cx="93725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PPT世界-6"/>
          <p:cNvPicPr>
            <a:picLocks noChangeAspect="1"/>
          </p:cNvPicPr>
          <p:nvPr userDrawn="1"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0" y="0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4" name="组合 13"/>
          <p:cNvGrpSpPr/>
          <p:nvPr userDrawn="1"/>
        </p:nvGrpSpPr>
        <p:grpSpPr>
          <a:xfrm>
            <a:off x="5892699" y="2080490"/>
            <a:ext cx="5750075" cy="1912585"/>
            <a:chOff x="5892699" y="2080490"/>
            <a:chExt cx="5750075" cy="1912585"/>
          </a:xfrm>
        </p:grpSpPr>
        <p:sp>
          <p:nvSpPr>
            <p:cNvPr id="15" name="PPT世界-7"/>
            <p:cNvSpPr/>
            <p:nvPr/>
          </p:nvSpPr>
          <p:spPr>
            <a:xfrm flipH="1">
              <a:off x="5892699" y="2080490"/>
              <a:ext cx="5750075" cy="181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同学们再见</a:t>
              </a:r>
              <a:r>
                <a:rPr lang="en-US" altLang="zh-CN" sz="3200">
                  <a:solidFill>
                    <a:schemeClr val="accent3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THANKS FOR WATCHING</a:t>
              </a:r>
              <a:endParaRPr lang="en-US" altLang="zh-CN" sz="3200">
                <a:solidFill>
                  <a:schemeClr val="accent3"/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cxnSp>
          <p:nvCxnSpPr>
            <p:cNvPr id="16" name="PPT世界-9"/>
            <p:cNvCxnSpPr/>
            <p:nvPr/>
          </p:nvCxnSpPr>
          <p:spPr>
            <a:xfrm flipH="1">
              <a:off x="6469280" y="3993075"/>
              <a:ext cx="5173494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18" name="图片 17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197" y="1180333"/>
            <a:ext cx="5128260" cy="41668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9525"/>
            <a:ext cx="9114971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9356232" y="1"/>
            <a:ext cx="2835767" cy="21335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9" name="图片 8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6405" y="1388852"/>
            <a:ext cx="4386859" cy="3564459"/>
          </a:xfrm>
          <a:prstGeom prst="rect">
            <a:avLst/>
          </a:prstGeom>
        </p:spPr>
      </p:pic>
      <p:pic>
        <p:nvPicPr>
          <p:cNvPr id="4" name="图片 3" descr="上好课新版logo-彩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241935"/>
            <a:ext cx="1212215" cy="39052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9" name="PPT世界-2"/>
          <p:cNvGrpSpPr/>
          <p:nvPr userDrawn="1"/>
        </p:nvGrpSpPr>
        <p:grpSpPr>
          <a:xfrm>
            <a:off x="357133" y="199072"/>
            <a:ext cx="3003025" cy="830997"/>
            <a:chOff x="7123433" y="1135243"/>
            <a:chExt cx="3003025" cy="830997"/>
          </a:xfrm>
        </p:grpSpPr>
        <p:sp>
          <p:nvSpPr>
            <p:cNvPr id="10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1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01.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4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学习目标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17" name="PPT世界-2-4"/>
            <p:cNvSpPr txBox="1"/>
            <p:nvPr/>
          </p:nvSpPr>
          <p:spPr>
            <a:xfrm>
              <a:off x="8300317" y="1704629"/>
              <a:ext cx="182614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objectives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sp>
        <p:nvSpPr>
          <p:cNvPr id="18" name="PPT世界-10"/>
          <p:cNvSpPr/>
          <p:nvPr userDrawn="1"/>
        </p:nvSpPr>
        <p:spPr>
          <a:xfrm>
            <a:off x="3858895" y="166615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19" name="图片 18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3646" y="1666154"/>
            <a:ext cx="3030202" cy="3030202"/>
          </a:xfrm>
          <a:prstGeom prst="rect">
            <a:avLst/>
          </a:prstGeom>
        </p:spPr>
      </p:pic>
      <p:sp>
        <p:nvSpPr>
          <p:cNvPr id="20" name="PPT世界-10"/>
          <p:cNvSpPr/>
          <p:nvPr userDrawn="1"/>
        </p:nvSpPr>
        <p:spPr>
          <a:xfrm>
            <a:off x="3858895" y="312169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21" name="PPT世界-10"/>
          <p:cNvSpPr/>
          <p:nvPr userDrawn="1"/>
        </p:nvSpPr>
        <p:spPr>
          <a:xfrm>
            <a:off x="3858894" y="457723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0" grpId="0" bldLvl="0" animBg="1"/>
      <p:bldP spid="21" grpId="0" bldLvl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" name="PPT世界-2"/>
          <p:cNvGrpSpPr/>
          <p:nvPr userDrawn="1"/>
        </p:nvGrpSpPr>
        <p:grpSpPr>
          <a:xfrm>
            <a:off x="357133" y="199072"/>
            <a:ext cx="2967589" cy="830997"/>
            <a:chOff x="7123433" y="1135243"/>
            <a:chExt cx="2967589" cy="830997"/>
          </a:xfrm>
        </p:grpSpPr>
        <p:sp>
          <p:nvSpPr>
            <p:cNvPr id="9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02.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1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重点难点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14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points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sp>
        <p:nvSpPr>
          <p:cNvPr id="17" name="PPT世界-10"/>
          <p:cNvSpPr/>
          <p:nvPr userDrawn="1"/>
        </p:nvSpPr>
        <p:spPr>
          <a:xfrm>
            <a:off x="998507" y="1956727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核心素养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8" name="PPT世界-10"/>
          <p:cNvSpPr/>
          <p:nvPr userDrawn="1"/>
        </p:nvSpPr>
        <p:spPr>
          <a:xfrm>
            <a:off x="998507" y="3412266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学习重点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9" name="PPT世界-10"/>
          <p:cNvSpPr/>
          <p:nvPr userDrawn="1"/>
        </p:nvSpPr>
        <p:spPr>
          <a:xfrm>
            <a:off x="998506" y="4867805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学习难点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重点难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965068" y="251114"/>
            <a:ext cx="2359654" cy="773293"/>
            <a:chOff x="7731368" y="1187285"/>
            <a:chExt cx="2359654" cy="773293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核心素养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Core literacy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1" name="文本框 20"/>
          <p:cNvSpPr txBox="1"/>
          <p:nvPr userDrawn="1"/>
        </p:nvSpPr>
        <p:spPr>
          <a:xfrm>
            <a:off x="3885629" y="1682903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数学眼光</a:t>
            </a:r>
            <a:endParaRPr lang="zh-CN" altLang="en-US" sz="2400" b="1"/>
          </a:p>
        </p:txBody>
      </p:sp>
      <p:sp>
        <p:nvSpPr>
          <p:cNvPr id="32" name="文本框 31"/>
          <p:cNvSpPr txBox="1"/>
          <p:nvPr userDrawn="1"/>
        </p:nvSpPr>
        <p:spPr>
          <a:xfrm>
            <a:off x="3885629" y="3125746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数学思维</a:t>
            </a:r>
            <a:endParaRPr lang="zh-CN" altLang="en-US" sz="2400" b="1"/>
          </a:p>
        </p:txBody>
      </p:sp>
      <p:sp>
        <p:nvSpPr>
          <p:cNvPr id="33" name="文本框 32"/>
          <p:cNvSpPr txBox="1"/>
          <p:nvPr userDrawn="1"/>
        </p:nvSpPr>
        <p:spPr>
          <a:xfrm>
            <a:off x="3852364" y="4574516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数学语言</a:t>
            </a:r>
            <a:endParaRPr lang="zh-CN" altLang="en-US" sz="2400" b="1"/>
          </a:p>
        </p:txBody>
      </p:sp>
      <p:sp>
        <p:nvSpPr>
          <p:cNvPr id="34" name="PPT世界-10"/>
          <p:cNvSpPr/>
          <p:nvPr userDrawn="1"/>
        </p:nvSpPr>
        <p:spPr>
          <a:xfrm>
            <a:off x="3463110" y="164140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35" name="PPT世界-10"/>
          <p:cNvSpPr/>
          <p:nvPr userDrawn="1"/>
        </p:nvSpPr>
        <p:spPr>
          <a:xfrm>
            <a:off x="3463110" y="309694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36" name="PPT世界-10"/>
          <p:cNvSpPr/>
          <p:nvPr userDrawn="1"/>
        </p:nvSpPr>
        <p:spPr>
          <a:xfrm>
            <a:off x="3463109" y="455248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37" name="图片 36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8020" y="1835079"/>
            <a:ext cx="2711152" cy="27111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1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探究新知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explore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2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达标检测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reach the standard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3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总结评价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summarize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grpSp>
        <p:nvGrpSpPr>
          <p:cNvPr id="6" name="组合 5"/>
          <p:cNvGrpSpPr/>
          <p:nvPr userDrawn="1"/>
        </p:nvGrpSpPr>
        <p:grpSpPr>
          <a:xfrm>
            <a:off x="541027" y="251114"/>
            <a:ext cx="2639431" cy="778954"/>
            <a:chOff x="541027" y="251114"/>
            <a:chExt cx="2639431" cy="778954"/>
          </a:xfrm>
        </p:grpSpPr>
        <p:grpSp>
          <p:nvGrpSpPr>
            <p:cNvPr id="8" name="PPT世界-2"/>
            <p:cNvGrpSpPr/>
            <p:nvPr userDrawn="1"/>
          </p:nvGrpSpPr>
          <p:grpSpPr>
            <a:xfrm>
              <a:off x="684535" y="251114"/>
              <a:ext cx="2495923" cy="778954"/>
              <a:chOff x="7822793" y="1187285"/>
              <a:chExt cx="2268229" cy="778954"/>
            </a:xfrm>
          </p:grpSpPr>
          <p:sp>
            <p:nvSpPr>
              <p:cNvPr id="11" name="PPT世界-2-1"/>
              <p:cNvSpPr/>
              <p:nvPr>
                <p:custDataLst>
                  <p:tags r:id="rId3"/>
                </p:custDataLst>
              </p:nvPr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13" name="PPT世界-2-3"/>
              <p:cNvSpPr/>
              <p:nvPr>
                <p:custDataLst>
                  <p:tags r:id="rId4"/>
                </p:custDataLst>
              </p:nvPr>
            </p:nvSpPr>
            <p:spPr>
              <a:xfrm>
                <a:off x="8264881" y="1187285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知识链接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14" name="PPT世界-2-4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knowledge link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5" name="PPT世界-2-1"/>
            <p:cNvSpPr>
              <a:spLocks noChangeAspect="1"/>
            </p:cNvSpPr>
            <p:nvPr userDrawn="1">
              <p:custDataLst>
                <p:tags r:id="rId6"/>
              </p:custDataLst>
            </p:nvPr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6" name="PPT世界-2-1"/>
            <p:cNvSpPr>
              <a:spLocks noChangeAspect="1"/>
            </p:cNvSpPr>
            <p:nvPr userDrawn="1">
              <p:custDataLst>
                <p:tags r:id="rId7"/>
              </p:custDataLst>
            </p:nvPr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1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chemeClr val="accen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学习任务一</a:t>
              </a:r>
              <a:endParaRPr lang="zh-CN" altLang="en-US" sz="4800" b="1">
                <a:solidFill>
                  <a:schemeClr val="accent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7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探究新知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presentation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9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7FC64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学习任务二</a:t>
              </a:r>
              <a:endParaRPr lang="zh-CN" altLang="en-US" sz="4800" b="1">
                <a:solidFill>
                  <a:srgbClr val="7FC64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AA4CE7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学习任务三</a:t>
              </a:r>
              <a:endParaRPr lang="zh-CN" altLang="en-US" sz="4800" b="1">
                <a:solidFill>
                  <a:srgbClr val="AA4CE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AA4C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四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D1624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学习任务四</a:t>
              </a:r>
              <a:endParaRPr lang="zh-CN" altLang="en-US" sz="4800" b="1">
                <a:solidFill>
                  <a:srgbClr val="D162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达标检测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知识总结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summary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达标练习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素养评价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qualities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238"/>
          <a:stretch>
            <a:fillRect/>
          </a:stretch>
        </p:blipFill>
        <p:spPr>
          <a:xfrm flipV="1">
            <a:off x="1" y="-4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2" y="-5"/>
            <a:ext cx="12192000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课后作业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homework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178" y="4475741"/>
            <a:ext cx="2259947" cy="229653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3"/>
          <p:cNvPicPr>
            <a:picLocks noChangeAspect="1"/>
          </p:cNvPicPr>
          <p:nvPr userDrawn="1"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0"/>
            <a:ext cx="93725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PPT世界-6"/>
          <p:cNvPicPr>
            <a:picLocks noChangeAspect="1"/>
          </p:cNvPicPr>
          <p:nvPr userDrawn="1"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0" y="0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4" name="组合 13"/>
          <p:cNvGrpSpPr/>
          <p:nvPr userDrawn="1"/>
        </p:nvGrpSpPr>
        <p:grpSpPr>
          <a:xfrm>
            <a:off x="5892699" y="2080490"/>
            <a:ext cx="5750075" cy="1912585"/>
            <a:chOff x="5892699" y="2080490"/>
            <a:chExt cx="5750075" cy="1912585"/>
          </a:xfrm>
        </p:grpSpPr>
        <p:sp>
          <p:nvSpPr>
            <p:cNvPr id="15" name="PPT世界-7"/>
            <p:cNvSpPr/>
            <p:nvPr/>
          </p:nvSpPr>
          <p:spPr>
            <a:xfrm flipH="1">
              <a:off x="5892699" y="2080490"/>
              <a:ext cx="5750075" cy="181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同学们再见</a:t>
              </a:r>
              <a:r>
                <a:rPr lang="en-US" altLang="zh-CN" sz="3200">
                  <a:solidFill>
                    <a:schemeClr val="accent3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THANKS FOR WATCHING</a:t>
              </a:r>
              <a:endParaRPr lang="en-US" altLang="zh-CN" sz="3200">
                <a:solidFill>
                  <a:schemeClr val="accent3"/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cxnSp>
          <p:nvCxnSpPr>
            <p:cNvPr id="16" name="PPT世界-9"/>
            <p:cNvCxnSpPr/>
            <p:nvPr/>
          </p:nvCxnSpPr>
          <p:spPr>
            <a:xfrm flipH="1">
              <a:off x="6469280" y="3993075"/>
              <a:ext cx="5173494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18" name="图片 17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197" y="1180333"/>
            <a:ext cx="5128260" cy="41668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9525"/>
            <a:ext cx="9114971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9356232" y="1"/>
            <a:ext cx="2835767" cy="21335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9" name="图片 8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6405" y="1388852"/>
            <a:ext cx="4386859" cy="3564459"/>
          </a:xfrm>
          <a:prstGeom prst="rect">
            <a:avLst/>
          </a:prstGeom>
        </p:spPr>
      </p:pic>
      <p:pic>
        <p:nvPicPr>
          <p:cNvPr id="4" name="图片 3" descr="上好课新版logo-彩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241935"/>
            <a:ext cx="1212215" cy="39052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9" name="PPT世界-2"/>
          <p:cNvGrpSpPr/>
          <p:nvPr userDrawn="1"/>
        </p:nvGrpSpPr>
        <p:grpSpPr>
          <a:xfrm>
            <a:off x="357133" y="199072"/>
            <a:ext cx="3003025" cy="830997"/>
            <a:chOff x="7123433" y="1135243"/>
            <a:chExt cx="3003025" cy="830997"/>
          </a:xfrm>
        </p:grpSpPr>
        <p:sp>
          <p:nvSpPr>
            <p:cNvPr id="10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1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01.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4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学习目标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17" name="PPT世界-2-4"/>
            <p:cNvSpPr txBox="1"/>
            <p:nvPr/>
          </p:nvSpPr>
          <p:spPr>
            <a:xfrm>
              <a:off x="8300317" y="1704629"/>
              <a:ext cx="182614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objectives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sp>
        <p:nvSpPr>
          <p:cNvPr id="18" name="PPT世界-10"/>
          <p:cNvSpPr/>
          <p:nvPr userDrawn="1"/>
        </p:nvSpPr>
        <p:spPr>
          <a:xfrm>
            <a:off x="3858895" y="166615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19" name="图片 18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3646" y="1666154"/>
            <a:ext cx="3030202" cy="3030202"/>
          </a:xfrm>
          <a:prstGeom prst="rect">
            <a:avLst/>
          </a:prstGeom>
        </p:spPr>
      </p:pic>
      <p:sp>
        <p:nvSpPr>
          <p:cNvPr id="20" name="PPT世界-10"/>
          <p:cNvSpPr/>
          <p:nvPr userDrawn="1"/>
        </p:nvSpPr>
        <p:spPr>
          <a:xfrm>
            <a:off x="3858895" y="312169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21" name="PPT世界-10"/>
          <p:cNvSpPr/>
          <p:nvPr userDrawn="1"/>
        </p:nvSpPr>
        <p:spPr>
          <a:xfrm>
            <a:off x="3858894" y="457723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0" grpId="0" bldLvl="0" animBg="1"/>
      <p:bldP spid="21" grpId="0" bldLvl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" name="PPT世界-2"/>
          <p:cNvGrpSpPr/>
          <p:nvPr userDrawn="1"/>
        </p:nvGrpSpPr>
        <p:grpSpPr>
          <a:xfrm>
            <a:off x="357133" y="199072"/>
            <a:ext cx="2967589" cy="830997"/>
            <a:chOff x="7123433" y="1135243"/>
            <a:chExt cx="2967589" cy="830997"/>
          </a:xfrm>
        </p:grpSpPr>
        <p:sp>
          <p:nvSpPr>
            <p:cNvPr id="9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02.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1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重点难点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14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points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sp>
        <p:nvSpPr>
          <p:cNvPr id="17" name="PPT世界-10"/>
          <p:cNvSpPr/>
          <p:nvPr userDrawn="1"/>
        </p:nvSpPr>
        <p:spPr>
          <a:xfrm>
            <a:off x="998507" y="1956727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核心素养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8" name="PPT世界-10"/>
          <p:cNvSpPr/>
          <p:nvPr userDrawn="1"/>
        </p:nvSpPr>
        <p:spPr>
          <a:xfrm>
            <a:off x="998507" y="3412266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学习重点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9" name="PPT世界-10"/>
          <p:cNvSpPr/>
          <p:nvPr userDrawn="1"/>
        </p:nvSpPr>
        <p:spPr>
          <a:xfrm>
            <a:off x="998506" y="4867805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学习难点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重点难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965068" y="251114"/>
            <a:ext cx="2359654" cy="773293"/>
            <a:chOff x="7731368" y="1187285"/>
            <a:chExt cx="2359654" cy="773293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核心素养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Core literacy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1" name="文本框 20"/>
          <p:cNvSpPr txBox="1"/>
          <p:nvPr userDrawn="1"/>
        </p:nvSpPr>
        <p:spPr>
          <a:xfrm>
            <a:off x="3885629" y="1682903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数学眼光</a:t>
            </a:r>
            <a:endParaRPr lang="zh-CN" altLang="en-US" sz="2400" b="1"/>
          </a:p>
        </p:txBody>
      </p:sp>
      <p:sp>
        <p:nvSpPr>
          <p:cNvPr id="32" name="文本框 31"/>
          <p:cNvSpPr txBox="1"/>
          <p:nvPr userDrawn="1"/>
        </p:nvSpPr>
        <p:spPr>
          <a:xfrm>
            <a:off x="3885629" y="3125746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数学思维</a:t>
            </a:r>
            <a:endParaRPr lang="zh-CN" altLang="en-US" sz="2400" b="1"/>
          </a:p>
        </p:txBody>
      </p:sp>
      <p:sp>
        <p:nvSpPr>
          <p:cNvPr id="33" name="文本框 32"/>
          <p:cNvSpPr txBox="1"/>
          <p:nvPr userDrawn="1"/>
        </p:nvSpPr>
        <p:spPr>
          <a:xfrm>
            <a:off x="3852364" y="4574516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数学语言</a:t>
            </a:r>
            <a:endParaRPr lang="zh-CN" altLang="en-US" sz="2400" b="1"/>
          </a:p>
        </p:txBody>
      </p:sp>
      <p:sp>
        <p:nvSpPr>
          <p:cNvPr id="34" name="PPT世界-10"/>
          <p:cNvSpPr/>
          <p:nvPr userDrawn="1"/>
        </p:nvSpPr>
        <p:spPr>
          <a:xfrm>
            <a:off x="3463110" y="164140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35" name="PPT世界-10"/>
          <p:cNvSpPr/>
          <p:nvPr userDrawn="1"/>
        </p:nvSpPr>
        <p:spPr>
          <a:xfrm>
            <a:off x="3463110" y="309694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36" name="PPT世界-10"/>
          <p:cNvSpPr/>
          <p:nvPr userDrawn="1"/>
        </p:nvSpPr>
        <p:spPr>
          <a:xfrm>
            <a:off x="3463109" y="455248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37" name="图片 36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8020" y="1835079"/>
            <a:ext cx="2711152" cy="27111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1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探究新知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explore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2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达标检测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reach the standard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3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总结评价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summarize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grpSp>
        <p:nvGrpSpPr>
          <p:cNvPr id="6" name="组合 5"/>
          <p:cNvGrpSpPr/>
          <p:nvPr userDrawn="1"/>
        </p:nvGrpSpPr>
        <p:grpSpPr>
          <a:xfrm>
            <a:off x="541027" y="251114"/>
            <a:ext cx="2639431" cy="778954"/>
            <a:chOff x="541027" y="251114"/>
            <a:chExt cx="2639431" cy="778954"/>
          </a:xfrm>
        </p:grpSpPr>
        <p:grpSp>
          <p:nvGrpSpPr>
            <p:cNvPr id="8" name="PPT世界-2"/>
            <p:cNvGrpSpPr/>
            <p:nvPr userDrawn="1"/>
          </p:nvGrpSpPr>
          <p:grpSpPr>
            <a:xfrm>
              <a:off x="684535" y="251114"/>
              <a:ext cx="2495923" cy="778954"/>
              <a:chOff x="7822793" y="1187285"/>
              <a:chExt cx="2268229" cy="778954"/>
            </a:xfrm>
          </p:grpSpPr>
          <p:sp>
            <p:nvSpPr>
              <p:cNvPr id="11" name="PPT世界-2-1"/>
              <p:cNvSpPr/>
              <p:nvPr>
                <p:custDataLst>
                  <p:tags r:id="rId3"/>
                </p:custDataLst>
              </p:nvPr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13" name="PPT世界-2-3"/>
              <p:cNvSpPr/>
              <p:nvPr>
                <p:custDataLst>
                  <p:tags r:id="rId4"/>
                </p:custDataLst>
              </p:nvPr>
            </p:nvSpPr>
            <p:spPr>
              <a:xfrm>
                <a:off x="8264881" y="1187285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知识链接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14" name="PPT世界-2-4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knowledge link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5" name="PPT世界-2-1"/>
            <p:cNvSpPr>
              <a:spLocks noChangeAspect="1"/>
            </p:cNvSpPr>
            <p:nvPr userDrawn="1">
              <p:custDataLst>
                <p:tags r:id="rId6"/>
              </p:custDataLst>
            </p:nvPr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6" name="PPT世界-2-1"/>
            <p:cNvSpPr>
              <a:spLocks noChangeAspect="1"/>
            </p:cNvSpPr>
            <p:nvPr userDrawn="1">
              <p:custDataLst>
                <p:tags r:id="rId7"/>
              </p:custDataLst>
            </p:nvPr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1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chemeClr val="accen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学习任务一</a:t>
              </a:r>
              <a:endParaRPr lang="zh-CN" altLang="en-US" sz="4800" b="1">
                <a:solidFill>
                  <a:schemeClr val="accent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7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探究新知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presentation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9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7FC64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学习任务二</a:t>
              </a:r>
              <a:endParaRPr lang="zh-CN" altLang="en-US" sz="4800" b="1">
                <a:solidFill>
                  <a:srgbClr val="7FC64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AA4CE7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学习任务三</a:t>
              </a:r>
              <a:endParaRPr lang="zh-CN" altLang="en-US" sz="4800" b="1">
                <a:solidFill>
                  <a:srgbClr val="AA4CE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AA4C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四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D1624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学习任务四</a:t>
              </a:r>
              <a:endParaRPr lang="zh-CN" altLang="en-US" sz="4800" b="1">
                <a:solidFill>
                  <a:srgbClr val="D162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达标检测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知识总结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summary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达标练习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素养评价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qualities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238"/>
          <a:stretch>
            <a:fillRect/>
          </a:stretch>
        </p:blipFill>
        <p:spPr>
          <a:xfrm flipV="1">
            <a:off x="1" y="-4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2" y="-5"/>
            <a:ext cx="12192000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课后作业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homework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178" y="4475741"/>
            <a:ext cx="2259947" cy="229653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3"/>
          <p:cNvPicPr>
            <a:picLocks noChangeAspect="1"/>
          </p:cNvPicPr>
          <p:nvPr userDrawn="1"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0"/>
            <a:ext cx="93725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PPT世界-6"/>
          <p:cNvPicPr>
            <a:picLocks noChangeAspect="1"/>
          </p:cNvPicPr>
          <p:nvPr userDrawn="1"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0" y="0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4" name="组合 13"/>
          <p:cNvGrpSpPr/>
          <p:nvPr userDrawn="1"/>
        </p:nvGrpSpPr>
        <p:grpSpPr>
          <a:xfrm>
            <a:off x="5892699" y="2080490"/>
            <a:ext cx="5750075" cy="1912585"/>
            <a:chOff x="5892699" y="2080490"/>
            <a:chExt cx="5750075" cy="1912585"/>
          </a:xfrm>
        </p:grpSpPr>
        <p:sp>
          <p:nvSpPr>
            <p:cNvPr id="15" name="PPT世界-7"/>
            <p:cNvSpPr/>
            <p:nvPr/>
          </p:nvSpPr>
          <p:spPr>
            <a:xfrm flipH="1">
              <a:off x="5892699" y="2080490"/>
              <a:ext cx="5750075" cy="181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同学们再见</a:t>
              </a:r>
              <a:r>
                <a:rPr lang="en-US" altLang="zh-CN" sz="3200">
                  <a:solidFill>
                    <a:schemeClr val="accent3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THANKS FOR WATCHING</a:t>
              </a:r>
              <a:endParaRPr lang="en-US" altLang="zh-CN" sz="3200">
                <a:solidFill>
                  <a:schemeClr val="accent3"/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cxnSp>
          <p:nvCxnSpPr>
            <p:cNvPr id="16" name="PPT世界-9"/>
            <p:cNvCxnSpPr/>
            <p:nvPr/>
          </p:nvCxnSpPr>
          <p:spPr>
            <a:xfrm flipH="1">
              <a:off x="6469280" y="3993075"/>
              <a:ext cx="5173494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18" name="图片 17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197" y="1180333"/>
            <a:ext cx="5128260" cy="41668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9525"/>
            <a:ext cx="9114971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9356232" y="1"/>
            <a:ext cx="2835767" cy="21335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9" name="图片 8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6405" y="1388852"/>
            <a:ext cx="4386859" cy="3564459"/>
          </a:xfrm>
          <a:prstGeom prst="rect">
            <a:avLst/>
          </a:prstGeom>
        </p:spPr>
      </p:pic>
      <p:pic>
        <p:nvPicPr>
          <p:cNvPr id="4" name="图片 3" descr="上好课新版logo-彩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241935"/>
            <a:ext cx="1212215" cy="39052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9" name="PPT世界-2"/>
          <p:cNvGrpSpPr/>
          <p:nvPr userDrawn="1"/>
        </p:nvGrpSpPr>
        <p:grpSpPr>
          <a:xfrm>
            <a:off x="357133" y="199072"/>
            <a:ext cx="3003025" cy="830997"/>
            <a:chOff x="7123433" y="1135243"/>
            <a:chExt cx="3003025" cy="830997"/>
          </a:xfrm>
        </p:grpSpPr>
        <p:sp>
          <p:nvSpPr>
            <p:cNvPr id="10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1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01.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4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学习目标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17" name="PPT世界-2-4"/>
            <p:cNvSpPr txBox="1"/>
            <p:nvPr/>
          </p:nvSpPr>
          <p:spPr>
            <a:xfrm>
              <a:off x="8300317" y="1704629"/>
              <a:ext cx="182614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objectives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sp>
        <p:nvSpPr>
          <p:cNvPr id="18" name="PPT世界-10"/>
          <p:cNvSpPr/>
          <p:nvPr userDrawn="1"/>
        </p:nvSpPr>
        <p:spPr>
          <a:xfrm>
            <a:off x="3858895" y="166615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19" name="图片 18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3646" y="1666154"/>
            <a:ext cx="3030202" cy="3030202"/>
          </a:xfrm>
          <a:prstGeom prst="rect">
            <a:avLst/>
          </a:prstGeom>
        </p:spPr>
      </p:pic>
      <p:sp>
        <p:nvSpPr>
          <p:cNvPr id="20" name="PPT世界-10"/>
          <p:cNvSpPr/>
          <p:nvPr userDrawn="1"/>
        </p:nvSpPr>
        <p:spPr>
          <a:xfrm>
            <a:off x="3858895" y="312169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21" name="PPT世界-10"/>
          <p:cNvSpPr/>
          <p:nvPr userDrawn="1"/>
        </p:nvSpPr>
        <p:spPr>
          <a:xfrm>
            <a:off x="3858894" y="457723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0" grpId="0" bldLvl="0" animBg="1"/>
      <p:bldP spid="21" grpId="0" bldLvl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学习目标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" name="PPT世界-2"/>
          <p:cNvGrpSpPr/>
          <p:nvPr userDrawn="1"/>
        </p:nvGrpSpPr>
        <p:grpSpPr>
          <a:xfrm>
            <a:off x="357133" y="199072"/>
            <a:ext cx="2967589" cy="830997"/>
            <a:chOff x="7123433" y="1135243"/>
            <a:chExt cx="2967589" cy="830997"/>
          </a:xfrm>
        </p:grpSpPr>
        <p:sp>
          <p:nvSpPr>
            <p:cNvPr id="9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2-2"/>
            <p:cNvSpPr txBox="1"/>
            <p:nvPr/>
          </p:nvSpPr>
          <p:spPr>
            <a:xfrm>
              <a:off x="7123433" y="1135243"/>
              <a:ext cx="9485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>
                <a:defRPr/>
              </a:pPr>
              <a:r>
                <a:rPr lang="en-US" altLang="zh-CN" sz="4800">
                  <a:solidFill>
                    <a:schemeClr val="accent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02.</a:t>
              </a:r>
              <a:endParaRPr lang="zh-CN" altLang="en-US" sz="480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1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重点难点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14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Leaning points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sp>
        <p:nvSpPr>
          <p:cNvPr id="17" name="PPT世界-10"/>
          <p:cNvSpPr/>
          <p:nvPr userDrawn="1"/>
        </p:nvSpPr>
        <p:spPr>
          <a:xfrm>
            <a:off x="998507" y="1956727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核心素养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8" name="PPT世界-10"/>
          <p:cNvSpPr/>
          <p:nvPr userDrawn="1"/>
        </p:nvSpPr>
        <p:spPr>
          <a:xfrm>
            <a:off x="998507" y="3412266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学习重点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19" name="PPT世界-10"/>
          <p:cNvSpPr/>
          <p:nvPr userDrawn="1"/>
        </p:nvSpPr>
        <p:spPr>
          <a:xfrm>
            <a:off x="998506" y="4867805"/>
            <a:ext cx="2241942" cy="523219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学习难点</a:t>
            </a:r>
            <a:endParaRPr lang="zh-CN" altLang="en-US" sz="28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重点难点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PPT世界-2"/>
          <p:cNvGrpSpPr/>
          <p:nvPr userDrawn="1"/>
        </p:nvGrpSpPr>
        <p:grpSpPr>
          <a:xfrm>
            <a:off x="965068" y="251114"/>
            <a:ext cx="2359654" cy="773293"/>
            <a:chOff x="7731368" y="1187285"/>
            <a:chExt cx="2359654" cy="773293"/>
          </a:xfrm>
        </p:grpSpPr>
        <p:sp>
          <p:nvSpPr>
            <p:cNvPr id="5" name="PPT世界-2-1"/>
            <p:cNvSpPr/>
            <p:nvPr/>
          </p:nvSpPr>
          <p:spPr>
            <a:xfrm>
              <a:off x="7731368" y="1262244"/>
              <a:ext cx="301783" cy="3017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PPT世界-2-3"/>
            <p:cNvSpPr/>
            <p:nvPr/>
          </p:nvSpPr>
          <p:spPr>
            <a:xfrm>
              <a:off x="8264881" y="118728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核心素养</a:t>
              </a:r>
              <a:endParaRPr lang="zh-CN" altLang="en-US" sz="3200">
                <a:solidFill>
                  <a:prstClr val="black">
                    <a:lumMod val="65000"/>
                    <a:lumOff val="35000"/>
                  </a:prstClr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  <a:sym typeface="+mn-lt"/>
              </a:endParaRPr>
            </a:p>
          </p:txBody>
        </p:sp>
        <p:sp>
          <p:nvSpPr>
            <p:cNvPr id="8" name="PPT世界-2-4"/>
            <p:cNvSpPr txBox="1"/>
            <p:nvPr/>
          </p:nvSpPr>
          <p:spPr>
            <a:xfrm>
              <a:off x="8264881" y="1698968"/>
              <a:ext cx="1741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11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Core literacy</a:t>
              </a:r>
              <a:endPara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思源黑体 CN Light" panose="020b0500000000000000" pitchFamily="34" charset="-122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1" name="文本框 20"/>
          <p:cNvSpPr txBox="1"/>
          <p:nvPr userDrawn="1"/>
        </p:nvSpPr>
        <p:spPr>
          <a:xfrm>
            <a:off x="3885629" y="1682903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数学眼光</a:t>
            </a:r>
            <a:endParaRPr lang="zh-CN" altLang="en-US" sz="2400" b="1"/>
          </a:p>
        </p:txBody>
      </p:sp>
      <p:sp>
        <p:nvSpPr>
          <p:cNvPr id="32" name="文本框 31"/>
          <p:cNvSpPr txBox="1"/>
          <p:nvPr userDrawn="1"/>
        </p:nvSpPr>
        <p:spPr>
          <a:xfrm>
            <a:off x="3885629" y="3125746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数学思维</a:t>
            </a:r>
            <a:endParaRPr lang="zh-CN" altLang="en-US" sz="2400" b="1"/>
          </a:p>
        </p:txBody>
      </p:sp>
      <p:sp>
        <p:nvSpPr>
          <p:cNvPr id="33" name="文本框 32"/>
          <p:cNvSpPr txBox="1"/>
          <p:nvPr userDrawn="1"/>
        </p:nvSpPr>
        <p:spPr>
          <a:xfrm>
            <a:off x="3852364" y="4574516"/>
            <a:ext cx="153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/>
              <a:t>数学语言</a:t>
            </a:r>
            <a:endParaRPr lang="zh-CN" altLang="en-US" sz="2400" b="1"/>
          </a:p>
        </p:txBody>
      </p:sp>
      <p:sp>
        <p:nvSpPr>
          <p:cNvPr id="34" name="PPT世界-10"/>
          <p:cNvSpPr/>
          <p:nvPr userDrawn="1"/>
        </p:nvSpPr>
        <p:spPr>
          <a:xfrm>
            <a:off x="3463110" y="1641404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1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35" name="PPT世界-10"/>
          <p:cNvSpPr/>
          <p:nvPr userDrawn="1"/>
        </p:nvSpPr>
        <p:spPr>
          <a:xfrm>
            <a:off x="3463110" y="3096943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2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sp>
        <p:nvSpPr>
          <p:cNvPr id="36" name="PPT世界-10"/>
          <p:cNvSpPr/>
          <p:nvPr userDrawn="1"/>
        </p:nvSpPr>
        <p:spPr>
          <a:xfrm>
            <a:off x="3463109" y="4552482"/>
            <a:ext cx="389255" cy="387350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outerShdw dist="50800" dir="2700000" algn="tl" rotWithShape="0">
              <a:schemeClr val="accent3"/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rPr>
              <a:t>3</a:t>
            </a:r>
            <a:endParaRPr lang="zh-CN" altLang="en-US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</p:txBody>
      </p:sp>
      <p:pic>
        <p:nvPicPr>
          <p:cNvPr id="37" name="图片 36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8020" y="1835079"/>
            <a:ext cx="2711152" cy="27111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课前导入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Lead in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1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探究新知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explore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2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达标检测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reach the standard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3_课前引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-1" y="10610"/>
            <a:ext cx="12191999" cy="684739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PT世界-5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-1" y="-4314"/>
            <a:ext cx="12192000" cy="6862313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4" name="图片 23" descr="051e169627bbf1d4bc4ff7ae110d3b47967bf6151ecde-BFwOTh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260" y="1085851"/>
            <a:ext cx="3806308" cy="3806308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4400645" y="2086895"/>
            <a:ext cx="5755824" cy="1947091"/>
            <a:chOff x="5015816" y="2270270"/>
            <a:chExt cx="5755824" cy="1947091"/>
          </a:xfrm>
        </p:grpSpPr>
        <p:grpSp>
          <p:nvGrpSpPr>
            <p:cNvPr id="26" name="组合 25"/>
            <p:cNvGrpSpPr/>
            <p:nvPr userDrawn="1"/>
          </p:nvGrpSpPr>
          <p:grpSpPr>
            <a:xfrm>
              <a:off x="5015816" y="2270270"/>
              <a:ext cx="5755824" cy="1947091"/>
              <a:chOff x="5892699" y="2080490"/>
              <a:chExt cx="5755824" cy="1947091"/>
            </a:xfrm>
          </p:grpSpPr>
          <p:sp>
            <p:nvSpPr>
              <p:cNvPr id="27" name="PPT世界-7"/>
              <p:cNvSpPr/>
              <p:nvPr/>
            </p:nvSpPr>
            <p:spPr>
              <a:xfrm flipH="1">
                <a:off x="5892699" y="2080490"/>
                <a:ext cx="575007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8000">
                    <a:solidFill>
                      <a:schemeClr val="accent1"/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</a:rPr>
                  <a:t>总结评价</a:t>
                </a:r>
                <a:endPara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cxnSp>
            <p:nvCxnSpPr>
              <p:cNvPr id="28" name="PPT世界-9"/>
              <p:cNvCxnSpPr/>
              <p:nvPr/>
            </p:nvCxnSpPr>
            <p:spPr>
              <a:xfrm flipH="1">
                <a:off x="7432958" y="4027581"/>
                <a:ext cx="4215565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PPT世界-2-4"/>
            <p:cNvSpPr txBox="1"/>
            <p:nvPr userDrawn="1"/>
          </p:nvSpPr>
          <p:spPr>
            <a:xfrm>
              <a:off x="6734904" y="3583162"/>
              <a:ext cx="3834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6000" b="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swald" panose="02000503000000000000" pitchFamily="2" charset="0"/>
                  <a:ea typeface="等线" panose="02010600030101010101" charset="-122"/>
                  <a:cs typeface="Aharoni" panose="02010803020104030203" pitchFamily="2" charset="-79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 defTabSz="1219200">
                <a:defRPr/>
              </a:pPr>
              <a:r>
                <a:rPr lang="en-US" altLang="zh-CN" sz="2800">
                  <a:solidFill>
                    <a:srgbClr val="8B4CDC"/>
                  </a:solidFill>
                  <a:latin typeface="Monotype Corsiva" panose="03010101010201010101" pitchFamily="66" charset="0"/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rPr>
                <a:t>summarize</a:t>
              </a:r>
              <a:endParaRPr lang="zh-CN" altLang="en-US" sz="2800">
                <a:solidFill>
                  <a:srgbClr val="8B4CDC"/>
                </a:solidFill>
                <a:latin typeface="Monotype Corsiva" panose="03010101010201010101" pitchFamily="66" charset="0"/>
                <a:ea typeface="思源黑体 CN Light" panose="020b05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链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939855" cy="583565"/>
            <a:chOff x="541027" y="251114"/>
            <a:chExt cx="939855" cy="583565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5" y="251114"/>
              <a:ext cx="796347" cy="583565"/>
              <a:chOff x="7822793" y="1187285"/>
              <a:chExt cx="723699" cy="583565"/>
            </a:xfrm>
          </p:grpSpPr>
          <p:sp>
            <p:nvSpPr>
              <p:cNvPr id="5" name="PPT世界-2-1"/>
              <p:cNvSpPr/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281611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grpSp>
        <p:nvGrpSpPr>
          <p:cNvPr id="6" name="组合 5"/>
          <p:cNvGrpSpPr/>
          <p:nvPr userDrawn="1"/>
        </p:nvGrpSpPr>
        <p:grpSpPr>
          <a:xfrm>
            <a:off x="541027" y="251114"/>
            <a:ext cx="2639431" cy="778954"/>
            <a:chOff x="541027" y="251114"/>
            <a:chExt cx="2639431" cy="778954"/>
          </a:xfrm>
        </p:grpSpPr>
        <p:grpSp>
          <p:nvGrpSpPr>
            <p:cNvPr id="8" name="PPT世界-2"/>
            <p:cNvGrpSpPr/>
            <p:nvPr userDrawn="1"/>
          </p:nvGrpSpPr>
          <p:grpSpPr>
            <a:xfrm>
              <a:off x="684535" y="251114"/>
              <a:ext cx="2495923" cy="778954"/>
              <a:chOff x="7822793" y="1187285"/>
              <a:chExt cx="2268229" cy="778954"/>
            </a:xfrm>
          </p:grpSpPr>
          <p:sp>
            <p:nvSpPr>
              <p:cNvPr id="11" name="PPT世界-2-1"/>
              <p:cNvSpPr/>
              <p:nvPr>
                <p:custDataLst>
                  <p:tags r:id="rId3"/>
                </p:custDataLst>
              </p:nvPr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13" name="PPT世界-2-3"/>
              <p:cNvSpPr/>
              <p:nvPr>
                <p:custDataLst>
                  <p:tags r:id="rId4"/>
                </p:custDataLst>
              </p:nvPr>
            </p:nvSpPr>
            <p:spPr>
              <a:xfrm>
                <a:off x="8264881" y="1187285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知识链接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14" name="PPT世界-2-4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knowledge link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5" name="PPT世界-2-1"/>
            <p:cNvSpPr>
              <a:spLocks noChangeAspect="1"/>
            </p:cNvSpPr>
            <p:nvPr userDrawn="1">
              <p:custDataLst>
                <p:tags r:id="rId6"/>
              </p:custDataLst>
            </p:nvPr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6" name="PPT世界-2-1"/>
            <p:cNvSpPr>
              <a:spLocks noChangeAspect="1"/>
            </p:cNvSpPr>
            <p:nvPr userDrawn="1">
              <p:custDataLst>
                <p:tags r:id="rId7"/>
              </p:custDataLst>
            </p:nvPr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9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一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1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chemeClr val="accent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学习任务一</a:t>
              </a:r>
              <a:endParaRPr lang="zh-CN" altLang="en-US" sz="4800" b="1">
                <a:solidFill>
                  <a:schemeClr val="accent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7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探究新知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presentation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9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二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4861766" y="1805929"/>
            <a:ext cx="5492772" cy="830997"/>
            <a:chOff x="6299537" y="1885072"/>
            <a:chExt cx="5492772" cy="830997"/>
          </a:xfrm>
        </p:grpSpPr>
        <p:sp>
          <p:nvSpPr>
            <p:cNvPr id="9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7FC64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学习任务二</a:t>
              </a:r>
              <a:endParaRPr lang="zh-CN" altLang="en-US" sz="4800" b="1">
                <a:solidFill>
                  <a:srgbClr val="7FC64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0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AA4CE7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学习任务三</a:t>
              </a:r>
              <a:endParaRPr lang="zh-CN" altLang="en-US" sz="4800" b="1">
                <a:solidFill>
                  <a:srgbClr val="AA4CE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AA4C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学习任务四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2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1755452"/>
            <a:ext cx="6781799" cy="5102548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PT世界-3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8517080" y="-2"/>
            <a:ext cx="3674917" cy="2764967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 descr="713281381aa02e909b666a1bab38feb9e667192d1e4b8-rbKnqz_fw480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80" y="1248459"/>
            <a:ext cx="3661231" cy="276496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4861766" y="1799946"/>
            <a:ext cx="5492772" cy="830997"/>
            <a:chOff x="6299537" y="1885072"/>
            <a:chExt cx="5492772" cy="830997"/>
          </a:xfrm>
        </p:grpSpPr>
        <p:sp>
          <p:nvSpPr>
            <p:cNvPr id="5" name="PPT世界-7"/>
            <p:cNvSpPr txBox="1"/>
            <p:nvPr userDrawn="1"/>
          </p:nvSpPr>
          <p:spPr>
            <a:xfrm>
              <a:off x="7019022" y="1885072"/>
              <a:ext cx="4773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00">
                <a:defRPr/>
              </a:pPr>
              <a:r>
                <a:rPr lang="zh-CN" altLang="en-US" sz="4800" b="1">
                  <a:solidFill>
                    <a:srgbClr val="D1624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思源黑体 CN Bold" panose="020b0800000000000000" pitchFamily="34" charset="-122"/>
                </a:rPr>
                <a:t>学习任务四</a:t>
              </a:r>
              <a:endParaRPr lang="zh-CN" altLang="en-US" sz="4800" b="1">
                <a:solidFill>
                  <a:srgbClr val="D162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PPT世界-11"/>
            <p:cNvSpPr/>
            <p:nvPr/>
          </p:nvSpPr>
          <p:spPr>
            <a:xfrm>
              <a:off x="6299537" y="2090797"/>
              <a:ext cx="419547" cy="419546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1765" y="2205918"/>
            <a:ext cx="6063409" cy="13504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dur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达标检测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9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知识总结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summary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0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达标练习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4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5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7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达标练习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8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practice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2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10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知识点总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-2" y="-1"/>
            <a:ext cx="121919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3" y="-1"/>
            <a:ext cx="12191997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3" cy="778954"/>
            <a:chOff x="541027" y="251114"/>
            <a:chExt cx="2456113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3" y="251114"/>
              <a:ext cx="2312607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素养评价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6241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思源黑体 CN Light" panose="020b0500000000000000" pitchFamily="34" charset="-122"/>
                    <a:ea typeface="思源黑体 CN Light" panose="020b0500000000000000" pitchFamily="34" charset="-122"/>
                    <a:cs typeface="思源黑体 CN Bold" panose="020b0800000000000000" pitchFamily="34" charset="-122"/>
                  </a:rPr>
                  <a:t>qualities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 b="15384"/>
          <a:stretch>
            <a:fillRect/>
          </a:stretch>
        </p:blipFill>
        <p:spPr>
          <a:xfrm rot="393381">
            <a:off x="9944679" y="5143868"/>
            <a:ext cx="2114544" cy="150458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0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PT世界-1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flipV="1">
            <a:off x="1" y="-1"/>
            <a:ext cx="1369066" cy="103006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PT世界-4"/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11128586" y="6057900"/>
            <a:ext cx="1063412" cy="800099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PT世界-1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238"/>
          <a:stretch>
            <a:fillRect/>
          </a:stretch>
        </p:blipFill>
        <p:spPr>
          <a:xfrm flipV="1">
            <a:off x="1" y="-4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5" name="PPT世界-4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238"/>
          <a:stretch>
            <a:fillRect/>
          </a:stretch>
        </p:blipFill>
        <p:spPr>
          <a:xfrm rot="10800000" flipV="1">
            <a:off x="-2" y="-5"/>
            <a:ext cx="12192000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 userDrawn="1"/>
        </p:nvGrpSpPr>
        <p:grpSpPr>
          <a:xfrm>
            <a:off x="541027" y="251114"/>
            <a:ext cx="2456117" cy="778954"/>
            <a:chOff x="541027" y="251114"/>
            <a:chExt cx="2456117" cy="778954"/>
          </a:xfrm>
        </p:grpSpPr>
        <p:grpSp>
          <p:nvGrpSpPr>
            <p:cNvPr id="17" name="PPT世界-2"/>
            <p:cNvGrpSpPr/>
            <p:nvPr userDrawn="1"/>
          </p:nvGrpSpPr>
          <p:grpSpPr>
            <a:xfrm>
              <a:off x="684536" y="251114"/>
              <a:ext cx="2312608" cy="778954"/>
              <a:chOff x="7822793" y="1187285"/>
              <a:chExt cx="2101637" cy="778954"/>
            </a:xfrm>
          </p:grpSpPr>
          <p:sp>
            <p:nvSpPr>
              <p:cNvPr id="20" name="PPT世界-2-1"/>
              <p:cNvSpPr>
                <a:spLocks noChangeAspect="1"/>
              </p:cNvSpPr>
              <p:nvPr/>
            </p:nvSpPr>
            <p:spPr>
              <a:xfrm>
                <a:off x="7822793" y="1328780"/>
                <a:ext cx="260832" cy="288000"/>
              </a:xfrm>
              <a:prstGeom prst="ellipse">
                <a:avLst/>
              </a:prstGeom>
              <a:solidFill>
                <a:srgbClr val="AA4CE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6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21" name="PPT世界-2-3"/>
              <p:cNvSpPr/>
              <p:nvPr/>
            </p:nvSpPr>
            <p:spPr>
              <a:xfrm>
                <a:off x="8264881" y="1187285"/>
                <a:ext cx="1659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600">
                  <a:defRPr/>
                </a:pPr>
                <a:r>
                  <a:rPr lang="zh-CN" altLang="en-US" sz="32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课后作业</a:t>
                </a:r>
                <a:endParaRPr lang="zh-CN" altLang="en-US" sz="3200">
                  <a:solidFill>
                    <a:prstClr val="black">
                      <a:lumMod val="65000"/>
                      <a:lumOff val="35000"/>
                    </a:prstClr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  <a:sym typeface="+mn-lt"/>
                </a:endParaRPr>
              </a:p>
            </p:txBody>
          </p:sp>
          <p:sp>
            <p:nvSpPr>
              <p:cNvPr id="22" name="PPT世界-2-4"/>
              <p:cNvSpPr txBox="1"/>
              <p:nvPr/>
            </p:nvSpPr>
            <p:spPr>
              <a:xfrm>
                <a:off x="8300317" y="1704629"/>
                <a:ext cx="15924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6000" b="0" i="0" u="none" strike="noStrike" kern="1200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swald" panose="02000503000000000000" pitchFamily="2" charset="0"/>
                    <a:ea typeface="等线" panose="02010600030101010101" charset="-122"/>
                    <a:cs typeface="Aharoni" panose="02010803020104030203" pitchFamily="2" charset="-79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 defTabSz="1219200">
                  <a:defRPr/>
                </a:pPr>
                <a:r>
                  <a:rPr lang="en-US" altLang="zh-CN" sz="110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思源黑体 CN Bold" panose="020b0800000000000000" pitchFamily="34" charset="-122"/>
                    <a:cs typeface="思源黑体 CN Bold" panose="020b0800000000000000" pitchFamily="34" charset="-122"/>
                    <a:sym typeface="+mn-lt"/>
                  </a:rPr>
                  <a:t>homework</a:t>
                </a:r>
                <a:endParaRPr lang="zh-CN" altLang="en-US" sz="110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Light" panose="020b0500000000000000" pitchFamily="34" charset="-122"/>
                  <a:ea typeface="思源黑体 CN Light" panose="020b05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  <p:sp>
          <p:nvSpPr>
            <p:cNvPr id="18" name="PPT世界-2-1"/>
            <p:cNvSpPr>
              <a:spLocks noChangeAspect="1"/>
            </p:cNvSpPr>
            <p:nvPr userDrawn="1"/>
          </p:nvSpPr>
          <p:spPr>
            <a:xfrm>
              <a:off x="541027" y="567339"/>
              <a:ext cx="144000" cy="144494"/>
            </a:xfrm>
            <a:prstGeom prst="ellipse">
              <a:avLst/>
            </a:prstGeom>
            <a:solidFill>
              <a:srgbClr val="7FC64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PPT世界-2-1"/>
            <p:cNvSpPr>
              <a:spLocks noChangeAspect="1"/>
            </p:cNvSpPr>
            <p:nvPr userDrawn="1"/>
          </p:nvSpPr>
          <p:spPr>
            <a:xfrm>
              <a:off x="811816" y="548628"/>
              <a:ext cx="216000" cy="216741"/>
            </a:xfrm>
            <a:prstGeom prst="ellipse">
              <a:avLst/>
            </a:prstGeom>
            <a:solidFill>
              <a:srgbClr val="D162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178" y="4475741"/>
            <a:ext cx="2259947" cy="2296534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0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PT世界-3"/>
          <p:cNvPicPr>
            <a:picLocks noChangeAspect="1"/>
          </p:cNvPicPr>
          <p:nvPr userDrawn="1"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>
            <a:off x="1" y="0"/>
            <a:ext cx="9372599" cy="6858000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PPT世界-6"/>
          <p:cNvPicPr>
            <a:picLocks noChangeAspect="1"/>
          </p:cNvPicPr>
          <p:nvPr userDrawn="1"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5238"/>
          <a:stretch>
            <a:fillRect/>
          </a:stretch>
        </p:blipFill>
        <p:spPr>
          <a:xfrm rot="10800000">
            <a:off x="0" y="0"/>
            <a:ext cx="12191999" cy="6858002"/>
          </a:xfrm>
          <a:custGeom>
            <a:gdLst>
              <a:gd name="connsiteX0" fmla="*/ 0 w 9114971"/>
              <a:gd name="connsiteY0" fmla="*/ 0 h 6858000"/>
              <a:gd name="connsiteX1" fmla="*/ 5297695 w 9114971"/>
              <a:gd name="connsiteY1" fmla="*/ 2902857 h 6858000"/>
              <a:gd name="connsiteX2" fmla="*/ 9114971 w 9114971"/>
              <a:gd name="connsiteY2" fmla="*/ 6858000 h 6858000"/>
              <a:gd name="connsiteX3" fmla="*/ 0 w 9114971"/>
              <a:gd name="connsiteY3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4971" h="6858000">
                <a:moveTo>
                  <a:pt x="0" y="0"/>
                </a:moveTo>
                <a:cubicBezTo>
                  <a:pt x="2679434" y="3966029"/>
                  <a:pt x="3778533" y="1759857"/>
                  <a:pt x="5297695" y="2902857"/>
                </a:cubicBezTo>
                <a:cubicBezTo>
                  <a:pt x="6816856" y="4045857"/>
                  <a:pt x="6239779" y="5555343"/>
                  <a:pt x="9114971" y="6858000"/>
                </a:cubicBez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4" name="组合 13"/>
          <p:cNvGrpSpPr/>
          <p:nvPr userDrawn="1"/>
        </p:nvGrpSpPr>
        <p:grpSpPr>
          <a:xfrm>
            <a:off x="5892699" y="2080490"/>
            <a:ext cx="5750075" cy="1912585"/>
            <a:chOff x="5892699" y="2080490"/>
            <a:chExt cx="5750075" cy="1912585"/>
          </a:xfrm>
        </p:grpSpPr>
        <p:sp>
          <p:nvSpPr>
            <p:cNvPr id="15" name="PPT世界-7"/>
            <p:cNvSpPr/>
            <p:nvPr/>
          </p:nvSpPr>
          <p:spPr>
            <a:xfrm flipH="1">
              <a:off x="5892699" y="2080490"/>
              <a:ext cx="5750075" cy="181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8000">
                  <a:solidFill>
                    <a:schemeClr val="accent1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同学们再见</a:t>
              </a:r>
              <a:r>
                <a:rPr lang="en-US" altLang="zh-CN" sz="3200">
                  <a:solidFill>
                    <a:schemeClr val="accent3"/>
                  </a:solidFill>
                  <a:ea typeface="思源黑体 CN Bold" panose="020b0800000000000000" pitchFamily="34" charset="-122"/>
                  <a:cs typeface="思源黑体 CN Bold" panose="020b0800000000000000" pitchFamily="34" charset="-122"/>
                </a:rPr>
                <a:t>THANKS FOR WATCHING</a:t>
              </a:r>
              <a:endParaRPr lang="en-US" altLang="zh-CN" sz="3200">
                <a:solidFill>
                  <a:schemeClr val="accent3"/>
                </a:solidFill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cxnSp>
          <p:nvCxnSpPr>
            <p:cNvPr id="16" name="PPT世界-9"/>
            <p:cNvCxnSpPr/>
            <p:nvPr/>
          </p:nvCxnSpPr>
          <p:spPr>
            <a:xfrm flipH="1">
              <a:off x="6469280" y="3993075"/>
              <a:ext cx="5173494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18" name="图片 17" descr="图层 13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197" y="1180333"/>
            <a:ext cx="5128260" cy="41668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10" Type="http://schemas.openxmlformats.org/officeDocument/2006/relationships/slideLayout" Target="../slideLayouts/slideLayout33.xml" /><Relationship Id="rId11" Type="http://schemas.openxmlformats.org/officeDocument/2006/relationships/slideLayout" Target="../slideLayouts/slideLayout34.xml" /><Relationship Id="rId12" Type="http://schemas.openxmlformats.org/officeDocument/2006/relationships/slideLayout" Target="../slideLayouts/slideLayout35.xml" /><Relationship Id="rId13" Type="http://schemas.openxmlformats.org/officeDocument/2006/relationships/slideLayout" Target="../slideLayouts/slideLayout36.xml" /><Relationship Id="rId14" Type="http://schemas.openxmlformats.org/officeDocument/2006/relationships/slideLayout" Target="../slideLayouts/slideLayout37.xml" /><Relationship Id="rId15" Type="http://schemas.openxmlformats.org/officeDocument/2006/relationships/slideLayout" Target="../slideLayouts/slideLayout38.xml" /><Relationship Id="rId16" Type="http://schemas.openxmlformats.org/officeDocument/2006/relationships/slideLayout" Target="../slideLayouts/slideLayout39.xml" /><Relationship Id="rId17" Type="http://schemas.openxmlformats.org/officeDocument/2006/relationships/slideLayout" Target="../slideLayouts/slideLayout40.xml" /><Relationship Id="rId18" Type="http://schemas.openxmlformats.org/officeDocument/2006/relationships/slideLayout" Target="../slideLayouts/slideLayout41.xml" /><Relationship Id="rId19" Type="http://schemas.openxmlformats.org/officeDocument/2006/relationships/slideLayout" Target="../slideLayouts/slideLayout42.xml" /><Relationship Id="rId2" Type="http://schemas.openxmlformats.org/officeDocument/2006/relationships/slideLayout" Target="../slideLayouts/slideLayout25.xml" /><Relationship Id="rId20" Type="http://schemas.openxmlformats.org/officeDocument/2006/relationships/slideLayout" Target="../slideLayouts/slideLayout43.xml" /><Relationship Id="rId21" Type="http://schemas.openxmlformats.org/officeDocument/2006/relationships/image" Target="file:///D:\qq&#25991;&#20214;\712321467\Image\C2C\Image2\%7b75232B38-A165-1FB7-499C-2E1C792CACB5%7d.png" TargetMode="External" /><Relationship Id="rId22" Type="http://schemas.openxmlformats.org/officeDocument/2006/relationships/image" Target="../media/image20.png" /><Relationship Id="rId23" Type="http://schemas.openxmlformats.org/officeDocument/2006/relationships/theme" Target="../theme/theme3.xml" /><Relationship Id="rId3" Type="http://schemas.openxmlformats.org/officeDocument/2006/relationships/slideLayout" Target="../slideLayouts/slideLayout26.xml" /><Relationship Id="rId4" Type="http://schemas.openxmlformats.org/officeDocument/2006/relationships/slideLayout" Target="../slideLayouts/slideLayout27.xml" /><Relationship Id="rId5" Type="http://schemas.openxmlformats.org/officeDocument/2006/relationships/slideLayout" Target="../slideLayouts/slideLayout28.xml" /><Relationship Id="rId6" Type="http://schemas.openxmlformats.org/officeDocument/2006/relationships/slideLayout" Target="../slideLayouts/slideLayout29.xml" /><Relationship Id="rId7" Type="http://schemas.openxmlformats.org/officeDocument/2006/relationships/slideLayout" Target="../slideLayouts/slideLayout30.xml" /><Relationship Id="rId8" Type="http://schemas.openxmlformats.org/officeDocument/2006/relationships/slideLayout" Target="../slideLayouts/slideLayout31.xml" /><Relationship Id="rId9" Type="http://schemas.openxmlformats.org/officeDocument/2006/relationships/slideLayout" Target="../slideLayouts/slideLayout32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4.xml" /><Relationship Id="rId10" Type="http://schemas.openxmlformats.org/officeDocument/2006/relationships/slideLayout" Target="../slideLayouts/slideLayout53.xml" /><Relationship Id="rId11" Type="http://schemas.openxmlformats.org/officeDocument/2006/relationships/slideLayout" Target="../slideLayouts/slideLayout54.xml" /><Relationship Id="rId12" Type="http://schemas.openxmlformats.org/officeDocument/2006/relationships/slideLayout" Target="../slideLayouts/slideLayout55.xml" /><Relationship Id="rId13" Type="http://schemas.openxmlformats.org/officeDocument/2006/relationships/slideLayout" Target="../slideLayouts/slideLayout56.xml" /><Relationship Id="rId14" Type="http://schemas.openxmlformats.org/officeDocument/2006/relationships/slideLayout" Target="../slideLayouts/slideLayout57.xml" /><Relationship Id="rId15" Type="http://schemas.openxmlformats.org/officeDocument/2006/relationships/slideLayout" Target="../slideLayouts/slideLayout58.xml" /><Relationship Id="rId16" Type="http://schemas.openxmlformats.org/officeDocument/2006/relationships/slideLayout" Target="../slideLayouts/slideLayout59.xml" /><Relationship Id="rId17" Type="http://schemas.openxmlformats.org/officeDocument/2006/relationships/slideLayout" Target="../slideLayouts/slideLayout60.xml" /><Relationship Id="rId18" Type="http://schemas.openxmlformats.org/officeDocument/2006/relationships/slideLayout" Target="../slideLayouts/slideLayout61.xml" /><Relationship Id="rId19" Type="http://schemas.openxmlformats.org/officeDocument/2006/relationships/slideLayout" Target="../slideLayouts/slideLayout62.xml" /><Relationship Id="rId2" Type="http://schemas.openxmlformats.org/officeDocument/2006/relationships/slideLayout" Target="../slideLayouts/slideLayout45.xml" /><Relationship Id="rId20" Type="http://schemas.openxmlformats.org/officeDocument/2006/relationships/slideLayout" Target="../slideLayouts/slideLayout63.xml" /><Relationship Id="rId21" Type="http://schemas.openxmlformats.org/officeDocument/2006/relationships/image" Target="file:///D:\qq&#25991;&#20214;\712321467\Image\C2C\Image2\%7b75232B38-A165-1FB7-499C-2E1C792CACB5%7d.png" TargetMode="External" /><Relationship Id="rId22" Type="http://schemas.openxmlformats.org/officeDocument/2006/relationships/image" Target="../media/image20.png" /><Relationship Id="rId23" Type="http://schemas.openxmlformats.org/officeDocument/2006/relationships/theme" Target="../theme/theme4.xml" /><Relationship Id="rId3" Type="http://schemas.openxmlformats.org/officeDocument/2006/relationships/slideLayout" Target="../slideLayouts/slideLayout46.xml" /><Relationship Id="rId4" Type="http://schemas.openxmlformats.org/officeDocument/2006/relationships/slideLayout" Target="../slideLayouts/slideLayout47.xml" /><Relationship Id="rId5" Type="http://schemas.openxmlformats.org/officeDocument/2006/relationships/slideLayout" Target="../slideLayouts/slideLayout48.xml" /><Relationship Id="rId6" Type="http://schemas.openxmlformats.org/officeDocument/2006/relationships/slideLayout" Target="../slideLayouts/slideLayout49.xml" /><Relationship Id="rId7" Type="http://schemas.openxmlformats.org/officeDocument/2006/relationships/slideLayout" Target="../slideLayouts/slideLayout50.xml" /><Relationship Id="rId8" Type="http://schemas.openxmlformats.org/officeDocument/2006/relationships/slideLayout" Target="../slideLayouts/slideLayout51.xml" /><Relationship Id="rId9" Type="http://schemas.openxmlformats.org/officeDocument/2006/relationships/slideLayout" Target="../slideLayouts/slideLayout52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4.xml" /><Relationship Id="rId10" Type="http://schemas.openxmlformats.org/officeDocument/2006/relationships/slideLayout" Target="../slideLayouts/slideLayout73.xml" /><Relationship Id="rId11" Type="http://schemas.openxmlformats.org/officeDocument/2006/relationships/slideLayout" Target="../slideLayouts/slideLayout74.xml" /><Relationship Id="rId12" Type="http://schemas.openxmlformats.org/officeDocument/2006/relationships/slideLayout" Target="../slideLayouts/slideLayout75.xml" /><Relationship Id="rId13" Type="http://schemas.openxmlformats.org/officeDocument/2006/relationships/slideLayout" Target="../slideLayouts/slideLayout76.xml" /><Relationship Id="rId14" Type="http://schemas.openxmlformats.org/officeDocument/2006/relationships/slideLayout" Target="../slideLayouts/slideLayout77.xml" /><Relationship Id="rId15" Type="http://schemas.openxmlformats.org/officeDocument/2006/relationships/slideLayout" Target="../slideLayouts/slideLayout78.xml" /><Relationship Id="rId16" Type="http://schemas.openxmlformats.org/officeDocument/2006/relationships/slideLayout" Target="../slideLayouts/slideLayout79.xml" /><Relationship Id="rId17" Type="http://schemas.openxmlformats.org/officeDocument/2006/relationships/slideLayout" Target="../slideLayouts/slideLayout80.xml" /><Relationship Id="rId18" Type="http://schemas.openxmlformats.org/officeDocument/2006/relationships/slideLayout" Target="../slideLayouts/slideLayout81.xml" /><Relationship Id="rId19" Type="http://schemas.openxmlformats.org/officeDocument/2006/relationships/slideLayout" Target="../slideLayouts/slideLayout82.xml" /><Relationship Id="rId2" Type="http://schemas.openxmlformats.org/officeDocument/2006/relationships/slideLayout" Target="../slideLayouts/slideLayout65.xml" /><Relationship Id="rId20" Type="http://schemas.openxmlformats.org/officeDocument/2006/relationships/slideLayout" Target="../slideLayouts/slideLayout83.xml" /><Relationship Id="rId21" Type="http://schemas.openxmlformats.org/officeDocument/2006/relationships/image" Target="file:///D:\qq&#25991;&#20214;\712321467\Image\C2C\Image2\%7b75232B38-A165-1FB7-499C-2E1C792CACB5%7d.png" TargetMode="External" /><Relationship Id="rId22" Type="http://schemas.openxmlformats.org/officeDocument/2006/relationships/image" Target="../media/image20.png" /><Relationship Id="rId23" Type="http://schemas.openxmlformats.org/officeDocument/2006/relationships/theme" Target="../theme/theme5.xml" /><Relationship Id="rId3" Type="http://schemas.openxmlformats.org/officeDocument/2006/relationships/slideLayout" Target="../slideLayouts/slideLayout66.xml" /><Relationship Id="rId4" Type="http://schemas.openxmlformats.org/officeDocument/2006/relationships/slideLayout" Target="../slideLayouts/slideLayout67.xml" /><Relationship Id="rId5" Type="http://schemas.openxmlformats.org/officeDocument/2006/relationships/slideLayout" Target="../slideLayouts/slideLayout68.xml" /><Relationship Id="rId6" Type="http://schemas.openxmlformats.org/officeDocument/2006/relationships/slideLayout" Target="../slideLayouts/slideLayout69.xml" /><Relationship Id="rId7" Type="http://schemas.openxmlformats.org/officeDocument/2006/relationships/slideLayout" Target="../slideLayouts/slideLayout70.xml" /><Relationship Id="rId8" Type="http://schemas.openxmlformats.org/officeDocument/2006/relationships/slideLayout" Target="../slideLayouts/slideLayout71.xml" /><Relationship Id="rId9" Type="http://schemas.openxmlformats.org/officeDocument/2006/relationships/slideLayout" Target="../slideLayouts/slideLayout72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4.xml" /><Relationship Id="rId10" Type="http://schemas.openxmlformats.org/officeDocument/2006/relationships/slideLayout" Target="../slideLayouts/slideLayout93.xml" /><Relationship Id="rId11" Type="http://schemas.openxmlformats.org/officeDocument/2006/relationships/slideLayout" Target="../slideLayouts/slideLayout94.xml" /><Relationship Id="rId12" Type="http://schemas.openxmlformats.org/officeDocument/2006/relationships/slideLayout" Target="../slideLayouts/slideLayout95.xml" /><Relationship Id="rId13" Type="http://schemas.openxmlformats.org/officeDocument/2006/relationships/slideLayout" Target="../slideLayouts/slideLayout96.xml" /><Relationship Id="rId14" Type="http://schemas.openxmlformats.org/officeDocument/2006/relationships/slideLayout" Target="../slideLayouts/slideLayout97.xml" /><Relationship Id="rId15" Type="http://schemas.openxmlformats.org/officeDocument/2006/relationships/slideLayout" Target="../slideLayouts/slideLayout98.xml" /><Relationship Id="rId16" Type="http://schemas.openxmlformats.org/officeDocument/2006/relationships/slideLayout" Target="../slideLayouts/slideLayout99.xml" /><Relationship Id="rId17" Type="http://schemas.openxmlformats.org/officeDocument/2006/relationships/slideLayout" Target="../slideLayouts/slideLayout100.xml" /><Relationship Id="rId18" Type="http://schemas.openxmlformats.org/officeDocument/2006/relationships/slideLayout" Target="../slideLayouts/slideLayout101.xml" /><Relationship Id="rId19" Type="http://schemas.openxmlformats.org/officeDocument/2006/relationships/slideLayout" Target="../slideLayouts/slideLayout102.xml" /><Relationship Id="rId2" Type="http://schemas.openxmlformats.org/officeDocument/2006/relationships/slideLayout" Target="../slideLayouts/slideLayout85.xml" /><Relationship Id="rId20" Type="http://schemas.openxmlformats.org/officeDocument/2006/relationships/slideLayout" Target="../slideLayouts/slideLayout103.xml" /><Relationship Id="rId21" Type="http://schemas.openxmlformats.org/officeDocument/2006/relationships/image" Target="file:///D:\qq&#25991;&#20214;\712321467\Image\C2C\Image2\%7b75232B38-A165-1FB7-499C-2E1C792CACB5%7d.png" TargetMode="External" /><Relationship Id="rId22" Type="http://schemas.openxmlformats.org/officeDocument/2006/relationships/image" Target="../media/image20.png" /><Relationship Id="rId23" Type="http://schemas.openxmlformats.org/officeDocument/2006/relationships/theme" Target="../theme/theme6.xml" /><Relationship Id="rId3" Type="http://schemas.openxmlformats.org/officeDocument/2006/relationships/slideLayout" Target="../slideLayouts/slideLayout86.xml" /><Relationship Id="rId4" Type="http://schemas.openxmlformats.org/officeDocument/2006/relationships/slideLayout" Target="../slideLayouts/slideLayout87.xml" /><Relationship Id="rId5" Type="http://schemas.openxmlformats.org/officeDocument/2006/relationships/slideLayout" Target="../slideLayouts/slideLayout88.xml" /><Relationship Id="rId6" Type="http://schemas.openxmlformats.org/officeDocument/2006/relationships/slideLayout" Target="../slideLayouts/slideLayout89.xml" /><Relationship Id="rId7" Type="http://schemas.openxmlformats.org/officeDocument/2006/relationships/slideLayout" Target="../slideLayouts/slideLayout90.xml" /><Relationship Id="rId8" Type="http://schemas.openxmlformats.org/officeDocument/2006/relationships/slideLayout" Target="../slideLayouts/slideLayout91.xml" /><Relationship Id="rId9" Type="http://schemas.openxmlformats.org/officeDocument/2006/relationships/slideLayout" Target="../slideLayouts/slideLayout9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BB962C8B-B14F-4D97-AF65-F5344CB8AC3E}" type="datetime1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endParaRPr lang="zh-CN" altLang="en-US"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fld id="{9A0DB2DC-4C9A-4742-B13C-FB6460FD3503}" type="slidenum">
              <a:rPr lang="zh-CN" altLang="en-US">
                <a:latin typeface="Arial" pitchFamily="34" charset="0"/>
              </a:rPr>
              <a:t/>
            </a:fld>
            <a:endParaRPr lang="zh-CN" alt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</p:sldLayoutIdLst>
  <p:transition/>
  <p:timing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itchFamily="34" charset="0"/>
        <a:buNone/>
        <a:defRPr b="0" i="0" u="none" kern="1200" baseline="0">
          <a:solidFill>
            <a:schemeClr val="tx1"/>
          </a:solidFill>
          <a:latin typeface="Arial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  <p:sldLayoutId id="2147483889" r:id="rId18"/>
    <p:sldLayoutId id="2147483890" r:id="rId19"/>
    <p:sldLayoutId id="2147483891" r:id="rId2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2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2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notesSlide" Target="../notesSlides/notesSlide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3.jpeg" /><Relationship Id="rId4" Type="http://schemas.openxmlformats.org/officeDocument/2006/relationships/image" Target="../media/image2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image" Target="../media/image25.png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image" Target="../media/image26.png" /><Relationship Id="rId8" Type="http://schemas.openxmlformats.org/officeDocument/2006/relationships/tags" Target="../tags/tag2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4.xml" /><Relationship Id="rId10" Type="http://schemas.openxmlformats.org/officeDocument/2006/relationships/tags" Target="../tags/tag32.xml" /><Relationship Id="rId11" Type="http://schemas.openxmlformats.org/officeDocument/2006/relationships/tags" Target="../tags/tag33.xml" /><Relationship Id="rId12" Type="http://schemas.openxmlformats.org/officeDocument/2006/relationships/tags" Target="../tags/tag34.xml" /><Relationship Id="rId13" Type="http://schemas.openxmlformats.org/officeDocument/2006/relationships/tags" Target="../tags/tag35.xml" /><Relationship Id="rId14" Type="http://schemas.openxmlformats.org/officeDocument/2006/relationships/tags" Target="../tags/tag36.xml" /><Relationship Id="rId2" Type="http://schemas.openxmlformats.org/officeDocument/2006/relationships/image" Target="../media/image25.png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image" Target="../media/image26.png" /><Relationship Id="rId8" Type="http://schemas.openxmlformats.org/officeDocument/2006/relationships/tags" Target="../tags/tag30.xml" /><Relationship Id="rId9" Type="http://schemas.openxmlformats.org/officeDocument/2006/relationships/tags" Target="../tags/tag3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4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ags" Target="../tags/tag44.xml" /><Relationship Id="rId13" Type="http://schemas.openxmlformats.org/officeDocument/2006/relationships/tags" Target="../tags/tag45.xml" /><Relationship Id="rId2" Type="http://schemas.openxmlformats.org/officeDocument/2006/relationships/image" Target="../media/image27.png" /><Relationship Id="rId3" Type="http://schemas.openxmlformats.org/officeDocument/2006/relationships/tags" Target="../tags/tag37.xml" /><Relationship Id="rId4" Type="http://schemas.openxmlformats.org/officeDocument/2006/relationships/image" Target="../media/image28.png" /><Relationship Id="rId5" Type="http://schemas.openxmlformats.org/officeDocument/2006/relationships/tags" Target="../tags/tag38.xml" /><Relationship Id="rId6" Type="http://schemas.openxmlformats.org/officeDocument/2006/relationships/tags" Target="../tags/tag39.xml" /><Relationship Id="rId7" Type="http://schemas.openxmlformats.org/officeDocument/2006/relationships/image" Target="../media/image29.png" /><Relationship Id="rId8" Type="http://schemas.openxmlformats.org/officeDocument/2006/relationships/tags" Target="../tags/tag40.xml" /><Relationship Id="rId9" Type="http://schemas.openxmlformats.org/officeDocument/2006/relationships/tags" Target="../tags/tag4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4.xml" /><Relationship Id="rId10" Type="http://schemas.openxmlformats.org/officeDocument/2006/relationships/tags" Target="../tags/tag54.xml" /><Relationship Id="rId11" Type="http://schemas.openxmlformats.org/officeDocument/2006/relationships/tags" Target="../tags/tag55.xml" /><Relationship Id="rId12" Type="http://schemas.openxmlformats.org/officeDocument/2006/relationships/tags" Target="../tags/tag56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tags" Target="../tags/tag62.xml" /><Relationship Id="rId19" Type="http://schemas.openxmlformats.org/officeDocument/2006/relationships/tags" Target="../tags/tag63.xml" /><Relationship Id="rId2" Type="http://schemas.openxmlformats.org/officeDocument/2006/relationships/tags" Target="../tags/tag46.xml" /><Relationship Id="rId20" Type="http://schemas.openxmlformats.org/officeDocument/2006/relationships/tags" Target="../tags/tag64.xml" /><Relationship Id="rId21" Type="http://schemas.openxmlformats.org/officeDocument/2006/relationships/tags" Target="../tags/tag65.xml" /><Relationship Id="rId22" Type="http://schemas.openxmlformats.org/officeDocument/2006/relationships/tags" Target="../tags/tag6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tags" Target="../tags/tag50.xml" /><Relationship Id="rId7" Type="http://schemas.openxmlformats.org/officeDocument/2006/relationships/tags" Target="../tags/tag51.xml" /><Relationship Id="rId8" Type="http://schemas.openxmlformats.org/officeDocument/2006/relationships/tags" Target="../tags/tag52.xml" /><Relationship Id="rId9" Type="http://schemas.openxmlformats.org/officeDocument/2006/relationships/tags" Target="../tags/tag5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8132106044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381120" y="3519084"/>
            <a:ext cx="498257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小学数学</a:t>
            </a:r>
            <a:r>
              <a:rPr lang="en-US" alt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·</a:t>
            </a:r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一年级（下）</a:t>
            </a:r>
            <a:r>
              <a:rPr lang="en-US" alt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·</a:t>
            </a:r>
            <a:r>
              <a:rPr lang="en-US" alt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SJ</a:t>
            </a:r>
            <a:endParaRPr lang="zh-CN" altLang="en-US" sz="2800" b="1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27600" y="2442845"/>
            <a:ext cx="69576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第四单元 第5课时 求减数的实际问题</a:t>
            </a:r>
            <a:endParaRPr sz="2800" b="1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2147484678" name="图片 -2147482619" descr="752753ca3ca70d7022776ef7f1169a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018" y="1101725"/>
            <a:ext cx="3408045" cy="4098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7"/>
          <p:cNvSpPr txBox="1"/>
          <p:nvPr/>
        </p:nvSpPr>
        <p:spPr>
          <a:xfrm>
            <a:off x="4378672" y="3027405"/>
            <a:ext cx="7324036" cy="1050290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lvl="0" algn="l" defTabSz="914400" rtl="0" eaLnBrk="1" latinLnBrk="0" hangingPunct="1">
              <a:lnSpc>
                <a:spcPct val="130000"/>
              </a:lnSpc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buNone/>
            </a:pPr>
            <a:r>
              <a:rPr lang="zh-CN" err="1">
                <a:sym typeface="+mn-ea"/>
              </a:rPr>
              <a:t>感受数学与生活的密切联系，能运用所学知识解决生活中的问题</a:t>
            </a:r>
            <a:r>
              <a:rPr lang="zh-CN" altLang="en-US" b="0">
                <a:solidFill>
                  <a:schemeClr val="tx1"/>
                </a:solidFill>
                <a:ea typeface="宋体" panose="02010600030101010101" pitchFamily="2" charset="-122"/>
                <a:sym typeface="Times New Roman" panose="02020603050405020304" pitchFamily="18" charset="0"/>
              </a:rPr>
              <a:t>。</a:t>
            </a:r>
            <a:endParaRPr lang="zh-CN" altLang="en-US" b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宋体" panose="02010600030101010101" pitchFamily="2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78672" y="1537666"/>
            <a:ext cx="7324036" cy="1050290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30000"/>
              </a:lnSpc>
              <a:buClrTx/>
              <a:buSzTx/>
              <a:buFontTx/>
              <a:buNone/>
            </a:pPr>
            <a:r>
              <a:rPr lang="zh-CN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在具体的情境中探索求去掉多少的实际问题的计算方法，会解决类似的问题</a:t>
            </a:r>
            <a:r>
              <a:rPr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sz="2400">
              <a:solidFill>
                <a:schemeClr val="dk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4378672" y="4533624"/>
            <a:ext cx="7324036" cy="460375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lvl="0" algn="l" defTabSz="914400" rtl="0" eaLnBrk="1" latinLnBrk="0" hangingPunct="1">
              <a:lnSpc>
                <a:spcPct val="130000"/>
              </a:lnSpc>
              <a:defRPr sz="2400" b="1" kern="1200">
                <a:solidFill>
                  <a:schemeClr val="dk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00000"/>
              </a:lnSpc>
              <a:buClrTx/>
              <a:buSzTx/>
              <a:buFontTx/>
            </a:pPr>
            <a:r>
              <a:rPr lang="zh-CN" altLang="en-US" err="1">
                <a:sym typeface="+mn-ea"/>
              </a:rPr>
              <a:t>密切生活与数学的联系，感受数学</a:t>
            </a:r>
            <a:r>
              <a:rPr lang="zh-CN" altLang="en-US" err="1">
                <a:solidFill>
                  <a:schemeClr val="tx1"/>
                </a:solidFill>
                <a:sym typeface="+mn-ea"/>
              </a:rPr>
              <a:t>在生活中的应用</a:t>
            </a:r>
            <a:r>
              <a:rPr lang="zh-CN" altLang="en-US" b="0">
                <a:solidFill>
                  <a:schemeClr val="tx1"/>
                </a:solidFill>
                <a:ea typeface="宋体" panose="02010600030101010101" pitchFamily="2" charset="-122"/>
                <a:sym typeface="Times New Roman" panose="02020603050405020304" pitchFamily="18" charset="0"/>
              </a:rPr>
              <a:t>。</a:t>
            </a:r>
            <a:endParaRPr lang="zh-CN" altLang="en-US" b="0">
              <a:solidFill>
                <a:schemeClr val="tx1"/>
              </a:solidFill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372" y="4533624"/>
            <a:ext cx="2217303" cy="22173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3513455" y="4849392"/>
            <a:ext cx="7919720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32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00000"/>
              </a:lnSpc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理解问题的数量关系和解题方法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13455" y="3299873"/>
            <a:ext cx="7709998" cy="1124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buClrTx/>
              <a:buSzTx/>
              <a:buFontTx/>
            </a:pPr>
            <a:r>
              <a:rPr lang="zh-CN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能正确</a:t>
            </a:r>
            <a:r>
              <a:rPr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解答求</a:t>
            </a:r>
            <a:r>
              <a:rPr lang="en-US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去掉多少</a:t>
            </a:r>
            <a:r>
              <a:rPr lang="en-US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即求减数的简单实际</a:t>
            </a:r>
            <a:r>
              <a:rPr lang="zh-CN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。</a:t>
            </a:r>
            <a:endParaRPr lang="zh-CN" altLang="zh-CN" sz="2800"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13455" y="1750455"/>
            <a:ext cx="7709998" cy="11245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20000"/>
              </a:lnSpc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体验自己思考、探索的成果，感受学习、探索的成功，逐步养成良好的学习习惯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372" y="4533624"/>
            <a:ext cx="2217303" cy="22173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" name="TextBox 7"/>
          <p:cNvSpPr txBox="1"/>
          <p:nvPr/>
        </p:nvSpPr>
        <p:spPr>
          <a:xfrm>
            <a:off x="1276985" y="1229360"/>
            <a:ext cx="4819015" cy="650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把相应的数填在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里。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272280" y="1376045"/>
            <a:ext cx="518795" cy="504190"/>
          </a:xfrm>
          <a:prstGeom prst="ellips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4" name="Group 100"/>
          <p:cNvGrpSpPr/>
          <p:nvPr/>
        </p:nvGrpSpPr>
        <p:grpSpPr>
          <a:xfrm>
            <a:off x="2788920" y="2230120"/>
            <a:ext cx="6737985" cy="3366814"/>
            <a:chOff x="1292" y="1344"/>
            <a:chExt cx="2630" cy="2042"/>
          </a:xfrm>
        </p:grpSpPr>
        <p:grpSp>
          <p:nvGrpSpPr>
            <p:cNvPr id="15" name="Group 88"/>
            <p:cNvGrpSpPr/>
            <p:nvPr/>
          </p:nvGrpSpPr>
          <p:grpSpPr>
            <a:xfrm>
              <a:off x="1292" y="1344"/>
              <a:ext cx="2630" cy="2042"/>
              <a:chOff x="431" y="1344"/>
              <a:chExt cx="2630" cy="2042"/>
            </a:xfrm>
          </p:grpSpPr>
          <p:sp>
            <p:nvSpPr>
              <p:cNvPr id="16" name="Line 87"/>
              <p:cNvSpPr>
                <a:spLocks noChangeShapeType="1"/>
              </p:cNvSpPr>
              <p:nvPr/>
            </p:nvSpPr>
            <p:spPr bwMode="auto">
              <a:xfrm flipV="1">
                <a:off x="1882" y="3158"/>
                <a:ext cx="907" cy="4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Line 86"/>
              <p:cNvSpPr>
                <a:spLocks noChangeShapeType="1"/>
              </p:cNvSpPr>
              <p:nvPr/>
            </p:nvSpPr>
            <p:spPr bwMode="auto">
              <a:xfrm flipV="1">
                <a:off x="1882" y="2523"/>
                <a:ext cx="771" cy="6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Line 85"/>
              <p:cNvSpPr>
                <a:spLocks noChangeShapeType="1"/>
              </p:cNvSpPr>
              <p:nvPr/>
            </p:nvSpPr>
            <p:spPr bwMode="auto">
              <a:xfrm flipV="1">
                <a:off x="1837" y="2069"/>
                <a:ext cx="589" cy="10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Line 84"/>
              <p:cNvSpPr>
                <a:spLocks noChangeShapeType="1"/>
              </p:cNvSpPr>
              <p:nvPr/>
            </p:nvSpPr>
            <p:spPr bwMode="auto">
              <a:xfrm flipH="1">
                <a:off x="1791" y="1797"/>
                <a:ext cx="318" cy="12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Line 83"/>
              <p:cNvSpPr>
                <a:spLocks noChangeShapeType="1"/>
              </p:cNvSpPr>
              <p:nvPr/>
            </p:nvSpPr>
            <p:spPr bwMode="auto">
              <a:xfrm flipH="1">
                <a:off x="1746" y="1706"/>
                <a:ext cx="0" cy="13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Line 82"/>
              <p:cNvSpPr>
                <a:spLocks noChangeShapeType="1"/>
              </p:cNvSpPr>
              <p:nvPr/>
            </p:nvSpPr>
            <p:spPr bwMode="auto">
              <a:xfrm>
                <a:off x="1338" y="1797"/>
                <a:ext cx="363" cy="122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Line 81"/>
              <p:cNvSpPr>
                <a:spLocks noChangeShapeType="1"/>
              </p:cNvSpPr>
              <p:nvPr/>
            </p:nvSpPr>
            <p:spPr bwMode="auto">
              <a:xfrm>
                <a:off x="1066" y="2115"/>
                <a:ext cx="589" cy="9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Line 80"/>
              <p:cNvSpPr>
                <a:spLocks noChangeShapeType="1"/>
              </p:cNvSpPr>
              <p:nvPr/>
            </p:nvSpPr>
            <p:spPr bwMode="auto">
              <a:xfrm>
                <a:off x="839" y="2614"/>
                <a:ext cx="771" cy="4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Line 78"/>
              <p:cNvSpPr>
                <a:spLocks noChangeShapeType="1"/>
              </p:cNvSpPr>
              <p:nvPr/>
            </p:nvSpPr>
            <p:spPr bwMode="auto">
              <a:xfrm>
                <a:off x="703" y="3203"/>
                <a:ext cx="90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Oval 58"/>
              <p:cNvSpPr>
                <a:spLocks noChangeArrowheads="1"/>
              </p:cNvSpPr>
              <p:nvPr/>
            </p:nvSpPr>
            <p:spPr bwMode="auto">
              <a:xfrm>
                <a:off x="1610" y="3022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Oval 59"/>
              <p:cNvSpPr>
                <a:spLocks noChangeArrowheads="1"/>
              </p:cNvSpPr>
              <p:nvPr/>
            </p:nvSpPr>
            <p:spPr bwMode="auto">
              <a:xfrm>
                <a:off x="2245" y="2976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Oval 60"/>
              <p:cNvSpPr>
                <a:spLocks noChangeArrowheads="1"/>
              </p:cNvSpPr>
              <p:nvPr/>
            </p:nvSpPr>
            <p:spPr bwMode="auto">
              <a:xfrm>
                <a:off x="2789" y="2976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Oval 61"/>
              <p:cNvSpPr>
                <a:spLocks noChangeArrowheads="1"/>
              </p:cNvSpPr>
              <p:nvPr/>
            </p:nvSpPr>
            <p:spPr bwMode="auto">
              <a:xfrm>
                <a:off x="975" y="3022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Oval 62"/>
              <p:cNvSpPr>
                <a:spLocks noChangeArrowheads="1"/>
              </p:cNvSpPr>
              <p:nvPr/>
            </p:nvSpPr>
            <p:spPr bwMode="auto">
              <a:xfrm>
                <a:off x="431" y="3022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Oval 63"/>
              <p:cNvSpPr>
                <a:spLocks noChangeArrowheads="1"/>
              </p:cNvSpPr>
              <p:nvPr/>
            </p:nvSpPr>
            <p:spPr bwMode="auto">
              <a:xfrm>
                <a:off x="1066" y="2659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64"/>
              <p:cNvSpPr>
                <a:spLocks noChangeArrowheads="1"/>
              </p:cNvSpPr>
              <p:nvPr/>
            </p:nvSpPr>
            <p:spPr bwMode="auto">
              <a:xfrm>
                <a:off x="567" y="2341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Oval 65"/>
              <p:cNvSpPr>
                <a:spLocks noChangeArrowheads="1"/>
              </p:cNvSpPr>
              <p:nvPr/>
            </p:nvSpPr>
            <p:spPr bwMode="auto">
              <a:xfrm>
                <a:off x="1156" y="2296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Oval 66"/>
              <p:cNvSpPr>
                <a:spLocks noChangeArrowheads="1"/>
              </p:cNvSpPr>
              <p:nvPr/>
            </p:nvSpPr>
            <p:spPr bwMode="auto">
              <a:xfrm>
                <a:off x="1338" y="2024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Oval 67"/>
              <p:cNvSpPr>
                <a:spLocks noChangeArrowheads="1"/>
              </p:cNvSpPr>
              <p:nvPr/>
            </p:nvSpPr>
            <p:spPr bwMode="auto">
              <a:xfrm>
                <a:off x="1610" y="1933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Oval 68"/>
              <p:cNvSpPr>
                <a:spLocks noChangeArrowheads="1"/>
              </p:cNvSpPr>
              <p:nvPr/>
            </p:nvSpPr>
            <p:spPr bwMode="auto">
              <a:xfrm>
                <a:off x="1882" y="2024"/>
                <a:ext cx="243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Oval 69"/>
              <p:cNvSpPr>
                <a:spLocks noChangeArrowheads="1"/>
              </p:cNvSpPr>
              <p:nvPr/>
            </p:nvSpPr>
            <p:spPr bwMode="auto">
              <a:xfrm>
                <a:off x="2064" y="2296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Oval 70"/>
              <p:cNvSpPr>
                <a:spLocks noChangeArrowheads="1"/>
              </p:cNvSpPr>
              <p:nvPr/>
            </p:nvSpPr>
            <p:spPr bwMode="auto">
              <a:xfrm>
                <a:off x="2181" y="2623"/>
                <a:ext cx="272" cy="3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Oval 71"/>
              <p:cNvSpPr>
                <a:spLocks noChangeArrowheads="1"/>
              </p:cNvSpPr>
              <p:nvPr/>
            </p:nvSpPr>
            <p:spPr bwMode="auto">
              <a:xfrm>
                <a:off x="839" y="1797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72"/>
              <p:cNvSpPr>
                <a:spLocks noChangeArrowheads="1"/>
              </p:cNvSpPr>
              <p:nvPr/>
            </p:nvSpPr>
            <p:spPr bwMode="auto">
              <a:xfrm>
                <a:off x="1156" y="1434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Oval 73"/>
              <p:cNvSpPr>
                <a:spLocks noChangeArrowheads="1"/>
              </p:cNvSpPr>
              <p:nvPr/>
            </p:nvSpPr>
            <p:spPr bwMode="auto">
              <a:xfrm>
                <a:off x="1610" y="1344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Oval 74"/>
              <p:cNvSpPr>
                <a:spLocks noChangeArrowheads="1"/>
              </p:cNvSpPr>
              <p:nvPr/>
            </p:nvSpPr>
            <p:spPr bwMode="auto">
              <a:xfrm>
                <a:off x="2018" y="1434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Oval 75"/>
              <p:cNvSpPr>
                <a:spLocks noChangeArrowheads="1"/>
              </p:cNvSpPr>
              <p:nvPr/>
            </p:nvSpPr>
            <p:spPr bwMode="auto">
              <a:xfrm>
                <a:off x="2381" y="1752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Oval 76"/>
              <p:cNvSpPr>
                <a:spLocks noChangeArrowheads="1"/>
              </p:cNvSpPr>
              <p:nvPr/>
            </p:nvSpPr>
            <p:spPr bwMode="auto">
              <a:xfrm>
                <a:off x="2635" y="2242"/>
                <a:ext cx="272" cy="3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" name="Rectangle 89"/>
            <p:cNvSpPr>
              <a:spLocks noChangeArrowheads="1"/>
            </p:cNvSpPr>
            <p:nvPr/>
          </p:nvSpPr>
          <p:spPr bwMode="auto">
            <a:xfrm>
              <a:off x="2516" y="3067"/>
              <a:ext cx="376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79</a:t>
              </a:r>
              <a:r>
                <a: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－</a:t>
              </a:r>
              <a:endPara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Rectangle 90"/>
            <p:cNvSpPr>
              <a:spLocks noChangeArrowheads="1"/>
            </p:cNvSpPr>
            <p:nvPr/>
          </p:nvSpPr>
          <p:spPr bwMode="auto">
            <a:xfrm>
              <a:off x="1945" y="2695"/>
              <a:ext cx="21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 4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Rectangle 91"/>
            <p:cNvSpPr>
              <a:spLocks noChangeArrowheads="1"/>
            </p:cNvSpPr>
            <p:nvPr/>
          </p:nvSpPr>
          <p:spPr bwMode="auto">
            <a:xfrm>
              <a:off x="2258" y="2060"/>
              <a:ext cx="21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92"/>
            <p:cNvSpPr>
              <a:spLocks noChangeArrowheads="1"/>
            </p:cNvSpPr>
            <p:nvPr/>
          </p:nvSpPr>
          <p:spPr bwMode="auto">
            <a:xfrm>
              <a:off x="2048" y="2306"/>
              <a:ext cx="31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93"/>
            <p:cNvSpPr>
              <a:spLocks noChangeArrowheads="1"/>
            </p:cNvSpPr>
            <p:nvPr/>
          </p:nvSpPr>
          <p:spPr bwMode="auto">
            <a:xfrm>
              <a:off x="3126" y="2659"/>
              <a:ext cx="21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Rectangle 94"/>
            <p:cNvSpPr>
              <a:spLocks noChangeArrowheads="1"/>
            </p:cNvSpPr>
            <p:nvPr/>
          </p:nvSpPr>
          <p:spPr bwMode="auto">
            <a:xfrm>
              <a:off x="2743" y="2060"/>
              <a:ext cx="269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Rectangle 95"/>
            <p:cNvSpPr>
              <a:spLocks noChangeArrowheads="1"/>
            </p:cNvSpPr>
            <p:nvPr/>
          </p:nvSpPr>
          <p:spPr bwMode="auto">
            <a:xfrm>
              <a:off x="2549" y="1979"/>
              <a:ext cx="21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96"/>
            <p:cNvSpPr>
              <a:spLocks noChangeArrowheads="1"/>
            </p:cNvSpPr>
            <p:nvPr/>
          </p:nvSpPr>
          <p:spPr bwMode="auto">
            <a:xfrm>
              <a:off x="2953" y="2341"/>
              <a:ext cx="289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Rectangle 97"/>
            <p:cNvSpPr>
              <a:spLocks noChangeArrowheads="1"/>
            </p:cNvSpPr>
            <p:nvPr/>
          </p:nvSpPr>
          <p:spPr bwMode="auto">
            <a:xfrm>
              <a:off x="1868" y="3067"/>
              <a:ext cx="290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98"/>
            <p:cNvSpPr>
              <a:spLocks noChangeArrowheads="1"/>
            </p:cNvSpPr>
            <p:nvPr/>
          </p:nvSpPr>
          <p:spPr bwMode="auto">
            <a:xfrm>
              <a:off x="3138" y="3040"/>
              <a:ext cx="295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70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1" name="矩形 4"/>
          <p:cNvSpPr>
            <a:spLocks noChangeArrowheads="1"/>
          </p:cNvSpPr>
          <p:nvPr/>
        </p:nvSpPr>
        <p:spPr bwMode="auto">
          <a:xfrm>
            <a:off x="2788920" y="5071110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59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4"/>
          <p:cNvSpPr>
            <a:spLocks noChangeArrowheads="1"/>
          </p:cNvSpPr>
          <p:nvPr/>
        </p:nvSpPr>
        <p:spPr bwMode="auto">
          <a:xfrm>
            <a:off x="3137535" y="3933190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4"/>
          <p:cNvSpPr>
            <a:spLocks noChangeArrowheads="1"/>
          </p:cNvSpPr>
          <p:nvPr/>
        </p:nvSpPr>
        <p:spPr bwMode="auto">
          <a:xfrm>
            <a:off x="3931920" y="3054985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4"/>
          <p:cNvSpPr>
            <a:spLocks noChangeArrowheads="1"/>
          </p:cNvSpPr>
          <p:nvPr/>
        </p:nvSpPr>
        <p:spPr bwMode="auto">
          <a:xfrm>
            <a:off x="4646295" y="2454910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4"/>
          <p:cNvSpPr>
            <a:spLocks noChangeArrowheads="1"/>
          </p:cNvSpPr>
          <p:nvPr/>
        </p:nvSpPr>
        <p:spPr bwMode="auto">
          <a:xfrm>
            <a:off x="5809615" y="2305050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74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4"/>
          <p:cNvSpPr>
            <a:spLocks noChangeArrowheads="1"/>
          </p:cNvSpPr>
          <p:nvPr/>
        </p:nvSpPr>
        <p:spPr bwMode="auto">
          <a:xfrm>
            <a:off x="6875145" y="2454910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39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"/>
          <p:cNvSpPr>
            <a:spLocks noChangeArrowheads="1"/>
          </p:cNvSpPr>
          <p:nvPr/>
        </p:nvSpPr>
        <p:spPr bwMode="auto">
          <a:xfrm>
            <a:off x="7784465" y="2903220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69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4"/>
          <p:cNvSpPr>
            <a:spLocks noChangeArrowheads="1"/>
          </p:cNvSpPr>
          <p:nvPr/>
        </p:nvSpPr>
        <p:spPr bwMode="auto">
          <a:xfrm>
            <a:off x="8435340" y="3710940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"/>
          <p:cNvSpPr>
            <a:spLocks noChangeArrowheads="1"/>
          </p:cNvSpPr>
          <p:nvPr/>
        </p:nvSpPr>
        <p:spPr bwMode="auto">
          <a:xfrm>
            <a:off x="8830310" y="4980305"/>
            <a:ext cx="7943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</a:t>
            </a:r>
            <a:endParaRPr lang="en-US" altLang="zh-CN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7"/>
          <p:cNvSpPr txBox="1"/>
          <p:nvPr/>
        </p:nvSpPr>
        <p:spPr>
          <a:xfrm>
            <a:off x="1243330" y="1363980"/>
            <a:ext cx="8196580" cy="650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老师这里有10支铅笔，拿走了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后，还剩几支？</a:t>
            </a:r>
            <a:endParaRPr 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圆角矩形标注 31"/>
          <p:cNvSpPr/>
          <p:nvPr/>
        </p:nvSpPr>
        <p:spPr>
          <a:xfrm flipH="1">
            <a:off x="2352675" y="2331720"/>
            <a:ext cx="3243580" cy="1486535"/>
          </a:xfrm>
          <a:prstGeom prst="wedgeRoundRectCallout">
            <a:avLst>
              <a:gd name="adj1" fmla="val 58594"/>
              <a:gd name="adj2" fmla="val 2539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因为（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+6=10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，所以还剩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支。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圆角矩形标注 35"/>
          <p:cNvSpPr/>
          <p:nvPr/>
        </p:nvSpPr>
        <p:spPr>
          <a:xfrm>
            <a:off x="4670425" y="3990340"/>
            <a:ext cx="4659630" cy="1502410"/>
          </a:xfrm>
          <a:prstGeom prst="wedgeRoundRectCallout">
            <a:avLst>
              <a:gd name="adj1" fmla="val 61253"/>
              <a:gd name="adj2" fmla="val 18765"/>
              <a:gd name="adj3" fmla="val 16667"/>
            </a:avLst>
          </a:prstGeom>
          <a:solidFill>
            <a:srgbClr val="FFFFCC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从总数里面</a:t>
            </a:r>
            <a:r>
              <a:rPr kumimoji="0" lang="zh-CN" sz="2800" i="0" u="none" strike="noStrike" kern="1200" cap="none" spc="0" normalizeH="0" baseline="0" noProof="0">
                <a:ln>
                  <a:noFill/>
                </a:ln>
                <a:solidFill>
                  <a:srgbClr val="1D41D5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去掉</a:t>
            </a:r>
            <a:r>
              <a:rPr kumimoji="0" 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拿走的就是还剩的，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－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6=4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（支）</a:t>
            </a:r>
            <a:r>
              <a:rPr kumimoji="0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kumimoji="0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9" name="Picture 6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849227" y="3712669"/>
            <a:ext cx="1336722" cy="1350387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78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89795" y="4721225"/>
            <a:ext cx="1186815" cy="12496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919980" y="3596005"/>
            <a:ext cx="5601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观察情境图，理解数量关系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10" y="2101215"/>
            <a:ext cx="6762750" cy="3228975"/>
          </a:xfrm>
          <a:prstGeom prst="rect">
            <a:avLst/>
          </a:prstGeom>
        </p:spPr>
      </p:pic>
      <p:grpSp>
        <p:nvGrpSpPr>
          <p:cNvPr id="2" name="组合 13"/>
          <p:cNvGrpSpPr/>
          <p:nvPr/>
        </p:nvGrpSpPr>
        <p:grpSpPr>
          <a:xfrm>
            <a:off x="1203960" y="2280285"/>
            <a:ext cx="3282315" cy="1148715"/>
            <a:chOff x="910907" y="513942"/>
            <a:chExt cx="3041227" cy="1146991"/>
          </a:xfrm>
        </p:grpSpPr>
        <p:sp>
          <p:nvSpPr>
            <p:cNvPr id="16" name="圆角矩形标注 15"/>
            <p:cNvSpPr/>
            <p:nvPr>
              <p:custDataLst>
                <p:tags r:id="rId3"/>
              </p:custDataLst>
            </p:nvPr>
          </p:nvSpPr>
          <p:spPr>
            <a:xfrm>
              <a:off x="910907" y="513942"/>
              <a:ext cx="3041227" cy="1146991"/>
            </a:xfrm>
            <a:prstGeom prst="wedgeRoundRectCallout">
              <a:avLst>
                <a:gd name="adj1" fmla="val 52632"/>
                <a:gd name="adj2" fmla="val 62958"/>
                <a:gd name="adj3" fmla="val 16667"/>
              </a:avLst>
            </a:prstGeom>
            <a:solidFill>
              <a:srgbClr val="8064A2">
                <a:lumMod val="20000"/>
                <a:lumOff val="80000"/>
              </a:srgbClr>
            </a:solidFill>
            <a:ln w="12700" cap="flat" cmpd="sng" algn="ctr">
              <a:solidFill>
                <a:srgbClr val="8064A2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3" name="TextBox 42"/>
            <p:cNvSpPr txBox="1"/>
            <p:nvPr>
              <p:custDataLst>
                <p:tags r:id="rId4"/>
              </p:custDataLst>
            </p:nvPr>
          </p:nvSpPr>
          <p:spPr>
            <a:xfrm>
              <a:off x="1010928" y="607147"/>
              <a:ext cx="2841773" cy="9517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fontAlgn="auto">
                <a:lnSpc>
                  <a:spcPct val="100000"/>
                </a:lnSpc>
              </a:pP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摘了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28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个桃，吃了一些，还剩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个。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7"/>
          <p:cNvGrpSpPr/>
          <p:nvPr/>
        </p:nvGrpSpPr>
        <p:grpSpPr>
          <a:xfrm>
            <a:off x="9198610" y="2976880"/>
            <a:ext cx="2392680" cy="1279525"/>
            <a:chOff x="6338482" y="706158"/>
            <a:chExt cx="2592067" cy="1705727"/>
          </a:xfrm>
        </p:grpSpPr>
        <p:sp>
          <p:nvSpPr>
            <p:cNvPr id="24" name="圆角矩形标注 23"/>
            <p:cNvSpPr/>
            <p:nvPr>
              <p:custDataLst>
                <p:tags r:id="rId5"/>
              </p:custDataLst>
            </p:nvPr>
          </p:nvSpPr>
          <p:spPr>
            <a:xfrm>
              <a:off x="6338482" y="706158"/>
              <a:ext cx="2592067" cy="1705727"/>
            </a:xfrm>
            <a:prstGeom prst="wedgeRoundRectCallout">
              <a:avLst>
                <a:gd name="adj1" fmla="val -63375"/>
                <a:gd name="adj2" fmla="val 36699"/>
                <a:gd name="adj3" fmla="val 16667"/>
              </a:avLst>
            </a:prstGeom>
            <a:solidFill>
              <a:srgbClr val="FFD1E8"/>
            </a:solidFill>
            <a:ln>
              <a:solidFill>
                <a:srgbClr val="FF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思源黑体 CN Bold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098" name="TextBox 1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476912" y="841601"/>
              <a:ext cx="2453637" cy="14348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吃了多少个桃？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58722" name="Picture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27431" y="1313816"/>
            <a:ext cx="762000" cy="787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185" y="1642110"/>
            <a:ext cx="4546600" cy="217106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789112" y="1324610"/>
            <a:ext cx="9145587" cy="1877695"/>
            <a:chOff x="2985" y="1691"/>
            <a:chExt cx="14402" cy="2957"/>
          </a:xfrm>
        </p:grpSpPr>
        <p:grpSp>
          <p:nvGrpSpPr>
            <p:cNvPr id="15" name="组合 13"/>
            <p:cNvGrpSpPr/>
            <p:nvPr/>
          </p:nvGrpSpPr>
          <p:grpSpPr>
            <a:xfrm>
              <a:off x="2985" y="1691"/>
              <a:ext cx="5398" cy="2099"/>
              <a:chOff x="2279455" y="-1253147"/>
              <a:chExt cx="3419994" cy="1330865"/>
            </a:xfrm>
          </p:grpSpPr>
          <p:sp>
            <p:nvSpPr>
              <p:cNvPr id="16" name="圆角矩形标注 15"/>
              <p:cNvSpPr/>
              <p:nvPr>
                <p:custDataLst>
                  <p:tags r:id="rId3"/>
                </p:custDataLst>
              </p:nvPr>
            </p:nvSpPr>
            <p:spPr>
              <a:xfrm>
                <a:off x="2279455" y="-1253147"/>
                <a:ext cx="3343966" cy="1330865"/>
              </a:xfrm>
              <a:prstGeom prst="wedgeRoundRectCallout">
                <a:avLst>
                  <a:gd name="adj1" fmla="val 35136"/>
                  <a:gd name="adj2" fmla="val 61195"/>
                  <a:gd name="adj3" fmla="val 16667"/>
                </a:avLst>
              </a:prstGeom>
              <a:solidFill>
                <a:srgbClr val="8064A2">
                  <a:lumMod val="20000"/>
                  <a:lumOff val="80000"/>
                </a:srgbClr>
              </a:solidFill>
              <a:ln w="12700" cap="flat" cmpd="sng" algn="ctr">
                <a:solidFill>
                  <a:srgbClr val="8064A2">
                    <a:lumMod val="60000"/>
                    <a:lumOff val="40000"/>
                  </a:srgbClr>
                </a:solidFill>
                <a:prstDash val="solid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7" name="TextBox 4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355483" y="-1125070"/>
                <a:ext cx="3343966" cy="10747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fontAlgn="auto">
                  <a:lnSpc>
                    <a:spcPct val="100000"/>
                  </a:lnSpc>
                </a:pPr>
                <a:r>
                  <a:rPr lang="zh-CN" altLang="en-US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摘了</a:t>
                </a: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28</a:t>
                </a:r>
                <a:r>
                  <a:rPr lang="zh-CN" altLang="en-US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个桃，吃了一些，还剩</a:t>
                </a: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r>
                  <a:rPr lang="zh-CN" altLang="en-US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个。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组合 17"/>
            <p:cNvGrpSpPr/>
            <p:nvPr/>
          </p:nvGrpSpPr>
          <p:grpSpPr>
            <a:xfrm>
              <a:off x="13619" y="2633"/>
              <a:ext cx="3768" cy="2015"/>
              <a:chOff x="5628542" y="-1879945"/>
              <a:chExt cx="2592067" cy="1705727"/>
            </a:xfrm>
          </p:grpSpPr>
          <p:sp>
            <p:nvSpPr>
              <p:cNvPr id="24" name="圆角矩形标注 23"/>
              <p:cNvSpPr/>
              <p:nvPr>
                <p:custDataLst>
                  <p:tags r:id="rId5"/>
                </p:custDataLst>
              </p:nvPr>
            </p:nvSpPr>
            <p:spPr>
              <a:xfrm>
                <a:off x="5628542" y="-1879945"/>
                <a:ext cx="2592067" cy="1705727"/>
              </a:xfrm>
              <a:prstGeom prst="wedgeRoundRectCallout">
                <a:avLst>
                  <a:gd name="adj1" fmla="val -56524"/>
                  <a:gd name="adj2" fmla="val 38536"/>
                  <a:gd name="adj3" fmla="val 16667"/>
                </a:avLst>
              </a:prstGeom>
              <a:solidFill>
                <a:srgbClr val="FFD1E8"/>
              </a:solidFill>
              <a:ln>
                <a:solidFill>
                  <a:srgbClr val="FF99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思源黑体 CN Bold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098" name="TextBox 14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5766969" y="-1744502"/>
                <a:ext cx="2453637" cy="14348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吃了多少个桃？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pic>
        <p:nvPicPr>
          <p:cNvPr id="158722" name="Picture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27431" y="1313816"/>
            <a:ext cx="762000" cy="78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2714106" y="5823388"/>
            <a:ext cx="15601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一部分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7533121" y="5889428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另一部分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2251826" y="5113458"/>
            <a:ext cx="24784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吃了的个数</a:t>
            </a:r>
            <a:endParaRPr 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7302616" y="5203628"/>
            <a:ext cx="22498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剩下的</a:t>
            </a:r>
            <a:r>
              <a:rPr 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4399915" y="3943985"/>
            <a:ext cx="34474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摘得桃子总数</a:t>
            </a:r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28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右大括号 10"/>
          <p:cNvSpPr/>
          <p:nvPr>
            <p:custDataLst>
              <p:tags r:id="rId14"/>
            </p:custDataLst>
          </p:nvPr>
        </p:nvSpPr>
        <p:spPr>
          <a:xfrm rot="5400000" flipH="1">
            <a:off x="5839460" y="2542540"/>
            <a:ext cx="524510" cy="4617085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3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33865" y="3132455"/>
            <a:ext cx="956945" cy="11639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5515" y="2606675"/>
            <a:ext cx="1047751" cy="111125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" name="Text Box 1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94305" y="4861560"/>
            <a:ext cx="7416165" cy="52197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总的桃子数量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剩下的桃子数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=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吃掉的桃子数。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1751488" y="4143961"/>
            <a:ext cx="1696085" cy="641985"/>
            <a:chOff x="485" y="6896"/>
            <a:chExt cx="2671" cy="1011"/>
          </a:xfrm>
        </p:grpSpPr>
        <p:pic>
          <p:nvPicPr>
            <p:cNvPr id="72" name="图片 71" descr="图片1"/>
            <p:cNvPicPr/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485" y="6896"/>
              <a:ext cx="2671" cy="1011"/>
            </a:xfrm>
            <a:prstGeom prst="rect">
              <a:avLst/>
            </a:prstGeom>
          </p:spPr>
        </p:pic>
        <p:sp>
          <p:nvSpPr>
            <p:cNvPr id="74" name="文本框 73"/>
            <p:cNvSpPr txBox="1"/>
            <p:nvPr>
              <p:custDataLst>
                <p:tags r:id="rId9"/>
              </p:custDataLst>
            </p:nvPr>
          </p:nvSpPr>
          <p:spPr>
            <a:xfrm>
              <a:off x="963" y="6952"/>
              <a:ext cx="1995" cy="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总结：</a:t>
              </a:r>
              <a:endParaRPr lang="zh-CN" altLang="en-US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" name="组合 13"/>
          <p:cNvGrpSpPr/>
          <p:nvPr/>
        </p:nvGrpSpPr>
        <p:grpSpPr>
          <a:xfrm>
            <a:off x="2219960" y="1737995"/>
            <a:ext cx="3282315" cy="1148715"/>
            <a:chOff x="910907" y="513942"/>
            <a:chExt cx="3041227" cy="1146991"/>
          </a:xfrm>
        </p:grpSpPr>
        <p:sp>
          <p:nvSpPr>
            <p:cNvPr id="16" name="圆角矩形标注 15"/>
            <p:cNvSpPr/>
            <p:nvPr>
              <p:custDataLst>
                <p:tags r:id="rId10"/>
              </p:custDataLst>
            </p:nvPr>
          </p:nvSpPr>
          <p:spPr>
            <a:xfrm>
              <a:off x="910907" y="513942"/>
              <a:ext cx="3041227" cy="1146991"/>
            </a:xfrm>
            <a:prstGeom prst="wedgeRoundRectCallout">
              <a:avLst>
                <a:gd name="adj1" fmla="val -59150"/>
                <a:gd name="adj2" fmla="val 30265"/>
                <a:gd name="adj3" fmla="val 16667"/>
              </a:avLst>
            </a:prstGeom>
            <a:solidFill>
              <a:srgbClr val="8064A2">
                <a:lumMod val="20000"/>
                <a:lumOff val="80000"/>
              </a:srgbClr>
            </a:solidFill>
            <a:ln w="12700" cap="flat" cmpd="sng" algn="ctr">
              <a:solidFill>
                <a:srgbClr val="8064A2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3" name="TextBox 42"/>
            <p:cNvSpPr txBox="1"/>
            <p:nvPr>
              <p:custDataLst>
                <p:tags r:id="rId11"/>
              </p:custDataLst>
            </p:nvPr>
          </p:nvSpPr>
          <p:spPr>
            <a:xfrm>
              <a:off x="1010928" y="607147"/>
              <a:ext cx="2841773" cy="9517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fontAlgn="auto">
                <a:lnSpc>
                  <a:spcPct val="100000"/>
                </a:lnSpc>
              </a:pPr>
              <a:r>
                <a:rPr lang="zh-CN" sz="2800" b="1">
                  <a:latin typeface="楷体_GB2312" panose="02010609030101010101" pitchFamily="49" charset="-122"/>
                  <a:ea typeface="楷体_GB2312" panose="02010609030101010101" pitchFamily="49" charset="-122"/>
                  <a:sym typeface="+mn-ea"/>
                </a:rPr>
                <a:t>怎样求吃了多少个桃子？</a:t>
              </a:r>
              <a:endParaRPr kumimoji="0" lang="zh-CN" sz="2800" b="1" kern="1200" cap="none" spc="0" normalizeH="0" baseline="0" noProof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  <a:sym typeface="+mn-ea"/>
              </a:endParaRPr>
            </a:p>
            <a:p>
              <a:pPr indent="0" fontAlgn="auto">
                <a:lnSpc>
                  <a:spcPct val="100000"/>
                </a:lnSpc>
              </a:pP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13"/>
          <p:cNvGrpSpPr/>
          <p:nvPr/>
        </p:nvGrpSpPr>
        <p:grpSpPr>
          <a:xfrm>
            <a:off x="5502275" y="2995295"/>
            <a:ext cx="3538220" cy="1148715"/>
            <a:chOff x="910907" y="513942"/>
            <a:chExt cx="3278336" cy="1146991"/>
          </a:xfrm>
        </p:grpSpPr>
        <p:sp>
          <p:nvSpPr>
            <p:cNvPr id="5" name="圆角矩形标注 4"/>
            <p:cNvSpPr/>
            <p:nvPr>
              <p:custDataLst>
                <p:tags r:id="rId12"/>
              </p:custDataLst>
            </p:nvPr>
          </p:nvSpPr>
          <p:spPr>
            <a:xfrm>
              <a:off x="910907" y="513942"/>
              <a:ext cx="3041227" cy="1146991"/>
            </a:xfrm>
            <a:prstGeom prst="wedgeRoundRectCallout">
              <a:avLst>
                <a:gd name="adj1" fmla="val 58357"/>
                <a:gd name="adj2" fmla="val 21088"/>
                <a:gd name="adj3" fmla="val 16667"/>
              </a:avLst>
            </a:prstGeom>
            <a:solidFill>
              <a:srgbClr val="8064A2">
                <a:lumMod val="20000"/>
                <a:lumOff val="80000"/>
              </a:srgbClr>
            </a:solidFill>
            <a:ln w="12700" cap="flat" cmpd="sng" algn="ctr">
              <a:solidFill>
                <a:srgbClr val="8064A2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</a:endParaRPr>
            </a:p>
          </p:txBody>
        </p:sp>
        <p:sp>
          <p:nvSpPr>
            <p:cNvPr id="6" name="TextBox 42"/>
            <p:cNvSpPr txBox="1"/>
            <p:nvPr>
              <p:custDataLst>
                <p:tags r:id="rId13"/>
              </p:custDataLst>
            </p:nvPr>
          </p:nvSpPr>
          <p:spPr>
            <a:xfrm>
              <a:off x="1010928" y="607147"/>
              <a:ext cx="3178315" cy="9517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fontAlgn="auto">
                <a:lnSpc>
                  <a:spcPct val="100000"/>
                </a:lnSpc>
              </a:pPr>
              <a:r>
                <a:rPr lang="zh-CN" altLang="en-US" sz="2800" b="1">
                  <a:latin typeface="楷体_GB2312" panose="02010609030101010101" pitchFamily="49" charset="-122"/>
                  <a:ea typeface="楷体_GB2312" panose="02010609030101010101" pitchFamily="49" charset="-122"/>
                  <a:sym typeface="+mn-ea"/>
                </a:rPr>
                <a:t>从总数</a:t>
              </a:r>
              <a:r>
                <a:rPr lang="en-US" altLang="zh-CN" sz="2800">
                  <a:latin typeface="Arial" pitchFamily="34" charset="0"/>
                  <a:ea typeface="宋体" panose="02010600030101010101" pitchFamily="2" charset="-122"/>
                  <a:sym typeface="+mn-ea"/>
                </a:rPr>
                <a:t>28</a:t>
              </a:r>
              <a:r>
                <a:rPr lang="zh-CN" altLang="en-US" sz="2800" b="1">
                  <a:latin typeface="楷体_GB2312" panose="02010609030101010101" pitchFamily="49" charset="-122"/>
                  <a:ea typeface="楷体_GB2312" panose="02010609030101010101" pitchFamily="49" charset="-122"/>
                  <a:sym typeface="+mn-ea"/>
                </a:rPr>
                <a:t>里去掉剩下的</a:t>
              </a:r>
              <a:r>
                <a:rPr lang="en-US" altLang="zh-CN" sz="2800">
                  <a:latin typeface="Arial" pitchFamily="34" charset="0"/>
                  <a:ea typeface="宋体" panose="02010600030101010101" pitchFamily="2" charset="-122"/>
                  <a:sym typeface="+mn-ea"/>
                </a:rPr>
                <a:t>7</a:t>
              </a:r>
              <a:r>
                <a:rPr lang="zh-CN" altLang="en-US" sz="2800" b="1">
                  <a:latin typeface="楷体_GB2312" panose="02010609030101010101" pitchFamily="49" charset="-122"/>
                  <a:ea typeface="楷体_GB2312" panose="02010609030101010101" pitchFamily="49" charset="-122"/>
                  <a:sym typeface="+mn-ea"/>
                </a:rPr>
                <a:t>个就可以了。</a:t>
              </a:r>
              <a:endParaRPr kumimoji="0" lang="zh-CN" sz="2800" b="1" kern="1200" cap="none" spc="0" normalizeH="0" baseline="0" noProof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  <a:sym typeface="+mn-ea"/>
              </a:endParaRPr>
            </a:p>
            <a:p>
              <a:pPr indent="0" fontAlgn="auto">
                <a:lnSpc>
                  <a:spcPct val="100000"/>
                </a:lnSpc>
              </a:pP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919980" y="3571875"/>
            <a:ext cx="69348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探究算法，理解算理并验证结果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1341120" y="1445260"/>
            <a:ext cx="89052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一共摘的桃的数量－还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剩的桃＝吃了的桃</a:t>
            </a:r>
            <a:endParaRPr lang="zh-CN" altLang="en-US" sz="3600" b="1">
              <a:solidFill>
                <a:srgbClr val="000AE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981325" y="2727960"/>
            <a:ext cx="9372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28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799840" y="2727960"/>
            <a:ext cx="758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4603115" y="2727960"/>
            <a:ext cx="7067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309870" y="2727960"/>
            <a:ext cx="8191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780030" y="3338830"/>
            <a:ext cx="1079500" cy="618490"/>
            <a:chOff x="3780" y="4699"/>
            <a:chExt cx="1700" cy="974"/>
          </a:xfrm>
        </p:grpSpPr>
        <p:cxnSp>
          <p:nvCxnSpPr>
            <p:cNvPr id="6" name="直接连接符 5"/>
            <p:cNvCxnSpPr/>
            <p:nvPr>
              <p:custDataLst>
                <p:tags r:id="rId7"/>
              </p:custDataLst>
            </p:nvPr>
          </p:nvCxnSpPr>
          <p:spPr>
            <a:xfrm flipH="1">
              <a:off x="3780" y="4699"/>
              <a:ext cx="825" cy="974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8"/>
              </p:custDataLst>
            </p:nvPr>
          </p:nvCxnSpPr>
          <p:spPr>
            <a:xfrm>
              <a:off x="4588" y="4716"/>
              <a:ext cx="892" cy="957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2446655" y="3850640"/>
            <a:ext cx="640080" cy="64516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>
            <a:off x="3643630" y="3850640"/>
            <a:ext cx="411480" cy="64516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Line 34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3844925" y="4571365"/>
            <a:ext cx="1024255" cy="698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Line 35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4832350" y="3338195"/>
            <a:ext cx="36195" cy="12407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Line 35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 flipV="1">
            <a:off x="3848100" y="4415473"/>
            <a:ext cx="0" cy="155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2"/>
          <p:cNvSpPr/>
          <p:nvPr>
            <p:custDataLst>
              <p:tags r:id="rId14"/>
            </p:custDataLst>
          </p:nvPr>
        </p:nvSpPr>
        <p:spPr>
          <a:xfrm>
            <a:off x="4055110" y="4495800"/>
            <a:ext cx="926465" cy="595630"/>
          </a:xfrm>
          <a:prstGeom prst="rect">
            <a:avLst/>
          </a:prstGeom>
          <a:noFill/>
          <a:ln w="9525">
            <a:noFill/>
          </a:ln>
        </p:spPr>
        <p:txBody>
          <a:bodyPr lIns="112526" tIns="56263" rIns="112526" bIns="56263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endParaRPr lang="en-US" sz="3600" b="1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4" name="Line 35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 flipV="1">
            <a:off x="2776855" y="4378325"/>
            <a:ext cx="3175" cy="121094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Line 34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2776855" y="5577840"/>
            <a:ext cx="1534795" cy="1841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Line 35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4311650" y="5091430"/>
            <a:ext cx="635" cy="50927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>
            <p:custDataLst>
              <p:tags r:id="rId18"/>
            </p:custDataLst>
          </p:nvPr>
        </p:nvSpPr>
        <p:spPr>
          <a:xfrm>
            <a:off x="5994400" y="2681605"/>
            <a:ext cx="754380" cy="64516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6475730" y="2666365"/>
            <a:ext cx="16319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（个）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2" name="云形标注 31"/>
          <p:cNvSpPr/>
          <p:nvPr>
            <p:custDataLst>
              <p:tags r:id="rId20"/>
            </p:custDataLst>
          </p:nvPr>
        </p:nvSpPr>
        <p:spPr>
          <a:xfrm>
            <a:off x="8336915" y="2402205"/>
            <a:ext cx="2679065" cy="1026795"/>
          </a:xfrm>
          <a:prstGeom prst="cloudCallout">
            <a:avLst>
              <a:gd name="adj1" fmla="val -66114"/>
              <a:gd name="adj2" fmla="val 1190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黑体" panose="02010609060101010101" charset="-122"/>
              </a:rPr>
              <a:t>不要忘记单位哦！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sym typeface="黑体" panose="0201060906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1"/>
            </p:custDataLst>
          </p:nvPr>
        </p:nvSpPr>
        <p:spPr>
          <a:xfrm>
            <a:off x="1934845" y="5981700"/>
            <a:ext cx="5271770" cy="78549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楷体" panose="02010609060101010101" pitchFamily="49" charset="-122"/>
              </a:rPr>
              <a:t>答：</a:t>
            </a:r>
            <a:r>
              <a:rPr kumimoji="0" 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楷体" panose="02010609060101010101" pitchFamily="49" charset="-122"/>
              </a:rPr>
              <a:t>吃了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楷体" panose="02010609060101010101" pitchFamily="49" charset="-122"/>
              </a:rPr>
              <a:t>个桃。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28" name="云形标注 27"/>
          <p:cNvSpPr/>
          <p:nvPr>
            <p:custDataLst>
              <p:tags r:id="rId22"/>
            </p:custDataLst>
          </p:nvPr>
        </p:nvSpPr>
        <p:spPr>
          <a:xfrm>
            <a:off x="5666105" y="5600700"/>
            <a:ext cx="2679065" cy="1026795"/>
          </a:xfrm>
          <a:prstGeom prst="cloudCallout">
            <a:avLst>
              <a:gd name="adj1" fmla="val -66114"/>
              <a:gd name="adj2" fmla="val 1190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思源黑体 CN Bold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黑体" panose="02010609060101010101" charset="-122"/>
              </a:rPr>
              <a:t>还要作答！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sym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2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9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dur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4" dur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67" presetID="1" presetClass="entr" presetSubtype="0" dur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74" presetID="6" presetClass="emph" presetSubtype="0" dur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  <p:bldP spid="9" grpId="0"/>
      <p:bldP spid="11" grpId="0"/>
      <p:bldP spid="12" grpId="0"/>
      <p:bldP spid="16" grpId="0"/>
      <p:bldP spid="17" grpId="0"/>
      <p:bldP spid="22" grpId="0"/>
      <p:bldP spid="23" grpId="0"/>
      <p:bldP spid="31" grpId="0"/>
      <p:bldP spid="32" grpId="0"/>
      <p:bldP spid="32" grpId="1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https://d.book118.com/548132106044006044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PPT世界-理学-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7931E"/>
      </a:accent1>
      <a:accent2>
        <a:srgbClr val="FB4005"/>
      </a:accent2>
      <a:accent3>
        <a:srgbClr val="8B4CDC"/>
      </a:accent3>
      <a:accent4>
        <a:srgbClr val="6B33F9"/>
      </a:accent4>
      <a:accent5>
        <a:srgbClr val="FFC000"/>
      </a:accent5>
      <a:accent6>
        <a:srgbClr val="C55A11"/>
      </a:accent6>
      <a:hlink>
        <a:srgbClr val="0563C1"/>
      </a:hlink>
      <a:folHlink>
        <a:srgbClr val="954F72"/>
      </a:folHlink>
    </a:clrScheme>
    <a:fontScheme name="自定义 3">
      <a:majorFont>
        <a:latin typeface="思源黑体 CN Bold"/>
        <a:ea typeface="思源黑体 CN Bold"/>
        <a:cs typeface="Arial"/>
      </a:majorFont>
      <a:minorFont>
        <a:latin typeface="思源黑体 CN Bold"/>
        <a:ea typeface="思源黑体 CN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1_Office 主题​​">
  <a:themeElements>
    <a:clrScheme name="PPT世界-理学-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7931E"/>
      </a:accent1>
      <a:accent2>
        <a:srgbClr val="FB4005"/>
      </a:accent2>
      <a:accent3>
        <a:srgbClr val="8B4CDC"/>
      </a:accent3>
      <a:accent4>
        <a:srgbClr val="6B33F9"/>
      </a:accent4>
      <a:accent5>
        <a:srgbClr val="FFC000"/>
      </a:accent5>
      <a:accent6>
        <a:srgbClr val="C55A11"/>
      </a:accent6>
      <a:hlink>
        <a:srgbClr val="0563C1"/>
      </a:hlink>
      <a:folHlink>
        <a:srgbClr val="954F72"/>
      </a:folHlink>
    </a:clrScheme>
    <a:fontScheme name="自定义 3">
      <a:majorFont>
        <a:latin typeface="思源黑体 CN Bold"/>
        <a:ea typeface="思源黑体 CN Bold"/>
        <a:cs typeface="Arial"/>
      </a:majorFont>
      <a:minorFont>
        <a:latin typeface="思源黑体 CN Bold"/>
        <a:ea typeface="思源黑体 CN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5_Office 主题​​">
  <a:themeElements>
    <a:clrScheme name="PPT世界-理学-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7931E"/>
      </a:accent1>
      <a:accent2>
        <a:srgbClr val="FB4005"/>
      </a:accent2>
      <a:accent3>
        <a:srgbClr val="8B4CDC"/>
      </a:accent3>
      <a:accent4>
        <a:srgbClr val="6B33F9"/>
      </a:accent4>
      <a:accent5>
        <a:srgbClr val="FFC000"/>
      </a:accent5>
      <a:accent6>
        <a:srgbClr val="C55A11"/>
      </a:accent6>
      <a:hlink>
        <a:srgbClr val="0563C1"/>
      </a:hlink>
      <a:folHlink>
        <a:srgbClr val="954F72"/>
      </a:folHlink>
    </a:clrScheme>
    <a:fontScheme name="自定义 3">
      <a:majorFont>
        <a:latin typeface="思源黑体 CN Bold"/>
        <a:ea typeface="思源黑体 CN Bold"/>
        <a:cs typeface="Arial"/>
      </a:majorFont>
      <a:minorFont>
        <a:latin typeface="思源黑体 CN Bold"/>
        <a:ea typeface="思源黑体 CN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2_Office 主题​​">
  <a:themeElements>
    <a:clrScheme name="PPT世界-理学-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7931E"/>
      </a:accent1>
      <a:accent2>
        <a:srgbClr val="FB4005"/>
      </a:accent2>
      <a:accent3>
        <a:srgbClr val="8B4CDC"/>
      </a:accent3>
      <a:accent4>
        <a:srgbClr val="6B33F9"/>
      </a:accent4>
      <a:accent5>
        <a:srgbClr val="FFC000"/>
      </a:accent5>
      <a:accent6>
        <a:srgbClr val="C55A11"/>
      </a:accent6>
      <a:hlink>
        <a:srgbClr val="0563C1"/>
      </a:hlink>
      <a:folHlink>
        <a:srgbClr val="954F72"/>
      </a:folHlink>
    </a:clrScheme>
    <a:fontScheme name="自定义 3">
      <a:majorFont>
        <a:latin typeface="思源黑体 CN Bold"/>
        <a:ea typeface="思源黑体 CN Bold"/>
        <a:cs typeface="Arial"/>
      </a:majorFont>
      <a:minorFont>
        <a:latin typeface="思源黑体 CN Bold"/>
        <a:ea typeface="思源黑体 CN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思源黑体 CN Bold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Bold"/>
        <a:ea typeface="Arial"/>
        <a:cs typeface="Arial"/>
        <a:font script="Jpan" typeface="ＭＳ Ｐゴシック"/>
        <a:font script="Hang" typeface="맑은 고딕"/>
        <a:font script="Hans" typeface="思源黑体 CN Bold"/>
        <a:font script="Hant" typeface="新細明體"/>
        <a:font script="Arab" typeface="思源黑体 CN Bold"/>
        <a:font script="Hebr" typeface="思源黑体 CN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14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31">
      <vt:lpstr>Arial</vt:lpstr>
      <vt:lpstr>Calibri</vt:lpstr>
      <vt:lpstr>宋体</vt:lpstr>
      <vt:lpstr>思源黑体 CN Bold</vt:lpstr>
      <vt:lpstr>Oswald</vt:lpstr>
      <vt:lpstr>等线</vt:lpstr>
      <vt:lpstr>Aharoni</vt:lpstr>
      <vt:lpstr>Monotype Corsiva</vt:lpstr>
      <vt:lpstr>思源黑体 CN Light</vt:lpstr>
      <vt:lpstr>Times New Roman</vt:lpstr>
      <vt:lpstr>楷体</vt:lpstr>
      <vt:lpstr>华文楷体</vt:lpstr>
      <vt:lpstr>微软雅黑</vt:lpstr>
      <vt:lpstr>Calibri Light</vt:lpstr>
      <vt:lpstr>楷体_GB2312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2024-09-24T08:05:23.455</cp:lastPrinted>
  <dcterms:created xsi:type="dcterms:W3CDTF">2024-09-24T00:05:23Z</dcterms:created>
  <dcterms:modified xsi:type="dcterms:W3CDTF">2024-09-24T00:05:29Z</dcterms:modified>
</cp:coreProperties>
</file>