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91944-48F3-43B2-8CDE-C39064403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846CB-E0B5-4CEF-B238-BC317FB87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653D3-CD53-4CF3-B23C-897FD55B5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9232A9-68A9-4FED-B1E8-04DC6DC1C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EEE054-55E2-4D55-B3D3-EB0F93116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2C73C7-D904-4F7C-8488-7844076CD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BD09B6-7185-40AE-ADD9-A113693B2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ACD6A-F9D9-4AC0-AE14-3B1697894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E201CF-CBFE-40E3-94B2-CDB3E6818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5272B-3B82-44D7-AE47-9641730B1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4A5A1-0897-4A8F-895A-159189888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33067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检查管理的监督与评估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监督与评估的重要性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监督与评估的体系构建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监督与评估的实施过程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监督与评估结果分析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监督与评估的挑战与对策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通过对检查管理的监督和评估，确保各项检查工作严格按照规定和标准进行，从而提高检查质量。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提高检查质量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提升公信力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625" r="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监督和评估有助于发现检查管理中存在的问题和不足，及时采取改进措施，加强内部管理。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公开、透明的监督和评估机制有助于提升检查管理的公信力，增强社会信任。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67" r="18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481" b="248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检查计划执行情况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检查人员工作表现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检查结果质量分析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检查管理改进建议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汇报各项检查计划的制定、执行和完成情况，包括计划的合理性、执行效率等。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对各项检查结果进行质量分析，包括数据的准确性、完整性、可靠性等方面。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对检查人员的工作表现进行评估，包括工作态度、技能水平、工作效率等方面。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针对检查管理中存在的问题和不足，提出具体的改进建议和措施。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监督与评估的重要性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监督与评估可以确保管理活动的有效实施，通过定期检查和评估，可以及时发现和纠正管理中的问题和不足，从而提高管理效率。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监督与评估可以促进管理流程的优化和改进。通过对管理流程的全面监督和评估，可以发现流程中的瓶颈和问题，进而对流程进行优化和改进，提高管理效率。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提高管理效率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监督与评估可以确保政策的有效执行。通过对政策执行情况的监督和评估，可以及时发现和纠正政策执行中的问题和不足，确保政策得到全面、准确的执行。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监督与评估可以促进政策的改进和完善。通过对政策执行情况的全面监督和评估，可以发现政策中存在的问题和不足，为政策的改进和完善提供有力支持。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31" r="19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确保政策执行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监督与评估可以及时发现和防范潜在风险。通过对管理活动的全面监督和评估，可以及时发现潜在的风险和问题，采取相应的措施加以防范和应对，避免或减少风险的发生。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监督与评估可以促进风险管理水平的提升。通过对潜在风险的全面监督和评估，可以发现风险管理中存在的问题和不足，进而完善风险管理体系，提高风险管理水平。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防范潜在风险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监督与评估的体系构建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明确监督与评估的目标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根据检查管理的需求和目标，明确监督与评估的具体目标，如提高检查效率、确保检查质量等。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制定详细的监督与评估计划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包括监督与评估的时间表、参与人员、所需资源等，确保计划的可行性和有效性。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制定监督与评估计划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根据检查管理的目标和需求，确定关键绩效指标，如检查数量、检查合格率、问题发现率等。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确定关键绩效指标（KPIs）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针对每个关键绩效指标，制定相应的评估标准，确保评估的公正性和客观性。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明确监督与评估指标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建立定期报告制度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要求相关部门或人员定期提交监督与评估报告，及时发现问题并采取措施加以改进。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强化结果运用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将监督与评估的结果与奖惩机制相结合，激励相关部门或人员积极改进工作，提高检查管理水平。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设立专门的监督与评估机构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负责监督与评估计划的执行，确保计划的顺利推进。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建立监督与评估机制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监督与评估的实施过程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https://d.book118.com/548133067005006031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2024-09-07T17:09:31.162</cp:lastPrinted>
  <dcterms:created xsi:type="dcterms:W3CDTF">2024-09-07T09:09:31Z</dcterms:created>
  <dcterms:modified xsi:type="dcterms:W3CDTF">2024-09-07T09:09:33Z</dcterms:modified>
</cp:coreProperties>
</file>