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F7EE3-84C7-4919-8509-D2FB8584B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283C0-C12B-4A1D-86C8-F9795AF46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9B818-8249-452F-B9B3-C4001A825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2DA0AF-93A0-4DB6-88C8-4CCEA9B1B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351925-9112-444A-A27B-568EE3BA4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9333BB-F943-4FAB-B278-D6542FA73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9134B8-8CA1-456A-97C5-CB77479F6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74F823-9098-4D06-817D-D641ABE5B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A2F03B-9D1F-47EC-BC28-16525A6F9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35B23-9E52-47CF-A99B-D1BDB1C6D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72BA0-F769-4C38-8E04-AF394A4C9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3307003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2023-2028年美容口服液市场发展现状调查及供需格局分析预测报告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市场概述与发展背景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国内外市场发展现状对比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供需格局分析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挑战与机遇并存局面剖析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市场概述与发展背景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美容口服液定义及分类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美容口服液是一种通过口服方式摄入，具有美容、养颜、抗衰老等功效的液态产品。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根据功效和成分不同，美容口服液可分为胶原蛋白类、抗氧化类、美白类、中药类等。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美容口服液市场经历了兴起、快速发展、市场细分等阶段，目前正处于市场成熟和多元化发展阶段。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市场规模不断扩大，品牌竞争日益激烈，消费者需求呈现多样化和个性化趋势。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国家出台了一系列支持健康产业发展的政策，为美容口服液市场的发展提供了良好的政策环境。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法规环境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相关部门加强了对美容口服液市场的监管，规范市场秩序，保障消费者权益。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92" r="599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需求多样化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品质安全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消费者对美容口服液的需求呈现多样化趋势，包括不同功效、不同成分、不同品牌等。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消费者越来越注重个性化需求，对产品的口感、包装设计等方面提出更高要求。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消费者对美容口服液的品质安全要求越来越高，对产品来源、生产工艺等方面更加关注。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国内外市场发展现状对比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国际市场发展现状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全球美容口服液市场规模持续扩大，其中北美、欧洲和亚洲市场占据主导地位。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消费者对美容口服液的认知度和接受度不断提高，尤其是年轻人群。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国际市场上，美容口服液产品不断创新，涌现出多种功效和口味的产品。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国内市场发展现状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随着国内消费者对外貌和健康的重视程度不断提高，美容口服液市场需求持续增长。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政府对美容行业的监管力度加强，推动行业向规范化、标准化方向发展。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中国美容口服液市场规模迅速增长，成为全球最大的美容口服液市场之一。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国际市场上美容口服液产品种类繁多，而国内市场相对较少。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产品种类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374" r="837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消费群体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17" r="14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国际市场上美容口服液消费群体更加年轻化，而国内市场则更加广泛，包括不同年龄层次和性别。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国际市场上品牌竞争更加激烈，而国内市场则呈现出几家独大的局面。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国内外市场差异分析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国际厂商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包括L'Oreal、Estée Lauder、Shiseido等国际知名化妆品公司在美容口服液市场占据重要地位。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国内厂商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包括华熙生物、汤臣倍健、无限极等国内知名企业在美容口服液市场具有较大影响力。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国内外厂商在品牌、产品、渠道等方面展开激烈竞争，市场集中度逐渐提高。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竞争格局与主要厂商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供需格局分析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目前，美容口服液的生产能力主要集中在亚洲地区，特别是中国、日本和韩国。这些地区拥有先进的生产技术和设备，能够满足全球市场的需求。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生产能力布局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近年来，随着美容口服液市场的不断扩大，生产企业的产能利用率逐年提高。然而，部分小型生产企业由于技术、资金等方面的限制，产能利用率相对较低。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产能利用情况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生产能力布局与产能利用情况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原材料供应状况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美容口服液的主要原材料包括中药材、维生素、矿物质等。目前，这些原材料的供应相对稳定，但部分珍稀中药材的供应仍存在一定压力。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价格走势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受市场供需关系、原材料价格波动等因素的影响，美容口服液的价格呈现波动上涨的趋势。预计未来几年，随着市场竞争加剧和原材料成本上升，产品价格将继续上涨。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原材料供应状况及价格走势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美容口服液的需求结构呈现多样化特点，不同年龄段、性别和肤质的人群对产品需求存在差异。例如，年轻人更注重美白、祛斑等效果，而中老年人则更关注抗衰老、调节内分泌等功效。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随着消费者对美容口服液认知度的提高和消费观念的转变，产品需求将逐渐向个性化、差异化方向发展。同时，消费者对产品安全性和有效性的要求也越来越高。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需求趋势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产品需求结构特点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区域市场划分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根据地理位置和消费水平等因素，美容口服液市场可分为亚洲、欧洲、北美等地区。其中，亚洲地区是全球最大的美容口服液消费市场。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需求差异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区域市场对美容口服液的需求存在明显差异。例如，亚洲地区消费者更注重产品的美白、祛斑等效果，而欧美地区消费者则更关注产品的抗衰老、调节内分泌等功效。此外，不同地区的消费者对产品品牌、价格等也存在一定的偏好差异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区域市场需求差异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https://d.book118.com/548133070033006030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2024-09-06T13:42:43.107</cp:lastPrinted>
  <dcterms:created xsi:type="dcterms:W3CDTF">2024-09-06T05:42:43Z</dcterms:created>
  <dcterms:modified xsi:type="dcterms:W3CDTF">2024-09-06T05:42:45Z</dcterms:modified>
</cp:coreProperties>
</file>