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2EBECF-E1A0-4621-B5ED-9353D1E92D84}" type="datetimeFigureOut">
              <a:rPr lang="zh-CN" altLang="en-US" smtClean="0"/>
              <a:t>2021/10/1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3A2D7E-F9D6-41BA-83F2-4B2FF68A6B1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20149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教授说：你们九个人听我指挥，走过这个曲曲弯弯小桥，千万别掉下去，不过掉下去也没关系，底下就是一点水。——顺利过桥</a:t>
            </a:r>
          </a:p>
          <a:p>
            <a:r>
              <a:t>走过去后，教授打开了一盏黄灯，透过黄灯九个人看到，桥底下不但仅是一点水，而且还有几条在蠕动鳄鱼。</a:t>
            </a:r>
          </a:p>
          <a:p>
            <a:r>
              <a:t>    ——吓了一跳</a:t>
            </a:r>
          </a:p>
          <a:p>
            <a:r>
              <a:t>教授问：现在你们谁敢走回来？——没人敢走了</a:t>
            </a:r>
          </a:p>
          <a:p>
            <a:r>
              <a:t>教授说：你们要专心理暗示，想象自己走在坚固铁桥上。</a:t>
            </a:r>
          </a:p>
          <a:p>
            <a:r>
              <a:t>——只有三个人愿意尝试：第一个人颤颤巍巍，走时间多花了一倍；第二个人哆哆嗦嗦，走了二分之一再也坚持不住了，吓得趴在桥上；第三个人才走了三步就吓爬下了。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教授这时打开了全部灯，大家这才发觉，在桥和鳄鱼之间还有一层网，网是黄色，刚才在黄灯下看不清楚。大家现在不怕了，说要知道有网我们早就过去了，几个人哗啦哗啦都走过来了。</a:t>
            </a:r>
          </a:p>
          <a:p>
            <a:r>
              <a:t>只有一个人不敢走，教授问他，你怎么回事？</a:t>
            </a:r>
          </a:p>
          <a:p>
            <a:r>
              <a:t>   这个人说，我担心网不坚固。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怎样调整：  举事例说明</a:t>
            </a:r>
          </a:p>
          <a:p>
            <a:r>
              <a:t>1.   坚定理想，用名人名言，名人事例勉励自己 。</a:t>
            </a:r>
          </a:p>
          <a:p>
            <a:r>
              <a:t>2．自我调整，写心理日志宣泄。 </a:t>
            </a:r>
          </a:p>
          <a:p>
            <a:r>
              <a:t>3．自我主动暗示。（如：时常对自己说：我能行，一定行） </a:t>
            </a:r>
          </a:p>
          <a:p>
            <a:r>
              <a:t>4．找老师说心理话，或找知心朋友说心事。</a:t>
            </a:r>
          </a:p>
          <a:p>
            <a:r>
              <a:t>5．听音乐缓解自己情绪，让心情舒畅。 </a:t>
            </a:r>
          </a:p>
          <a:p>
            <a:r>
              <a:t>6．多运动，如足球、篮球等。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BCEF4-6C13-4FDD-8922-CCA141DE7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8719C-65AB-42F9-BA96-5AB8EA72F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7E99B-EEDF-488C-8010-247BCE786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37220-7E29-4FE4-8EC3-ACB7F95F6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2A8CCF-7852-48F4-B7B8-83D038DFF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D37360-FE6D-4D2C-84F5-C595D2478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C5D330-69E4-4B0F-95A0-C67842ED4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357B4-3DBC-4F87-AA99-DA3891F35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32659-A843-43D1-908B-A12C6E7B1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11A41-6A54-490B-A8D9-1F48B0F2F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125A1-80E8-4B1D-B306-16579AC6C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A9098-96D7-4314-B674-5919D1624774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36F0ED-4ABE-439B-8DAF-F6F7CA36584A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873569962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45B17-E36C-43D7-BA97-B5717BC17F95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5E865-3306-4D30-B278-F5933F8CB5A0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586525525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613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613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F32FF-1A86-4889-97FA-789C83D0537E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FEC39-3041-4557-A373-FFEDFA74530B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1893229573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8868BE-05D0-42E2-BB95-BA27DA69CFC5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96DD7E-9E25-4955-B826-96DF7616BA55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27147190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3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3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838" y="1535113"/>
            <a:ext cx="538956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838" y="2174875"/>
            <a:ext cx="538956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E3D419-0ECD-4CDE-B228-05263FA76F5C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8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EA4EE4-D37A-46A9-A878-B16C947B5BBE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309495717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D004A-85F1-492D-A6B5-9C6AC013DAC7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4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CE953-E8F7-4F5F-BBBA-B63895ED4038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286179004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5CFDF-BE05-439D-B432-2CF8D3139E8A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3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48C1C-B91B-4B4E-B88F-1E4EC56DD3FE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09540040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6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7263" y="273050"/>
            <a:ext cx="681513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6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DD187-AC61-44A8-9F7C-0A370D902E82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59F41A-E892-4D03-B493-2C5F531B50D9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947563867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188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188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188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7986CA-1BEE-43CC-AF83-4CD7C5899540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3A1D2-32D9-42C0-8BC8-CEEE1D1AAF6F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020825452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0966A8-4086-4166-8CBE-4C9FAC6AD46E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691A1-B9FE-4C26-8281-78B5A456474F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006833764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2CAE08-DDCB-4479-AD20-A5C651E1A360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1149A-A08F-477F-BEEC-BCAC14EDCD43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98172891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E402B-9921-40FA-8360-13107767672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t>10/1/2021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094715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/>
              <a:t>单击此处编辑母版标题样式</a:t>
            </a:r>
          </a:p>
        </p:txBody>
      </p:sp>
      <p:sp>
        <p:nvSpPr>
          <p:cNvPr id="1027" name="文本占位符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/>
              <a:t>单击此处编辑母版文本样式</a:t>
            </a:r>
          </a:p>
          <a:p>
            <a:pPr lvl="1"/>
            <a:r>
              <a:rPr lang="zh-CN"/>
              <a:t>第二级</a:t>
            </a:r>
          </a:p>
          <a:p>
            <a:pPr lvl="2"/>
            <a:r>
              <a:rPr lang="zh-CN"/>
              <a:t>第三级</a:t>
            </a:r>
          </a:p>
          <a:p>
            <a:pPr lvl="3"/>
            <a:r>
              <a:rPr lang="zh-CN"/>
              <a:t>第四级</a:t>
            </a:r>
          </a:p>
          <a:p>
            <a:pPr lvl="4"/>
            <a:r>
              <a:rPr lang="zh-CN"/>
              <a:t>第五级</a:t>
            </a:r>
          </a:p>
        </p:txBody>
      </p:sp>
      <p:sp>
        <p:nvSpPr>
          <p:cNvPr id="1028" name="日期占位符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200" kern="1200">
                <a:solidFill>
                  <a:srgbClr val="898989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555014DC-151F-4B0C-AAE6-CE044E114DC0}" type="datetimeFigureOut">
              <a:rPr lang="zh-CN" altLang="en-US"/>
              <a:pPr>
                <a:defRPr/>
              </a:pPr>
              <a:t>2021/10/1</a:t>
            </a:fld>
          </a:p>
        </p:txBody>
      </p:sp>
      <p:sp>
        <p:nvSpPr>
          <p:cNvPr id="1029" name="页脚占位符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200" kern="1200">
                <a:solidFill>
                  <a:srgbClr val="898989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030" name="灯片编号占位符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200" kern="1200">
                <a:solidFill>
                  <a:srgbClr val="898989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A08F5D75-0697-402D-B65A-AE32F1C76C57}" type="slidenum">
              <a:rPr lang="zh-CN" altLang="en-US"/>
              <a:pPr>
                <a:defRPr/>
              </a:pPr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png" /><Relationship Id="rId3" Type="http://schemas.openxmlformats.org/officeDocument/2006/relationships/audio" Target="NUL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w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w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w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6.w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hyperlink" Target="file:///E:/001%20%20713%E4%B8%BB%E9%A2%98%E7%8F%AD%E4%BC%9A/0001-%E5%9D%9A%E5%BC%BA%E6%A6%9C%E6%A0%B7%E4%B9%8B%E5%88%98%E6%95%8F%20%E6%B1%B6%E5%B7%9D%E5%B9%B8%E5%AD%98%E8%80%85%E5%BE%AE%E7%AC%91%E9%9D%A2%E5%AF%B9%E6%9C%AA%E6%9D%A5steel%20grating.flv" TargetMode="Ex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34016075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Rectangle 2"/>
          <p:cNvSpPr/>
          <p:nvPr/>
        </p:nvSpPr>
        <p:spPr>
          <a:xfrm>
            <a:off x="1497315" y="1053161"/>
            <a:ext cx="8471543" cy="1469444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/>
            </a:defPPr>
            <a:lvl1pPr marL="0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1pPr>
            <a:lvl2pPr marL="512349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2pPr>
            <a:lvl3pPr marL="1024697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3pPr>
            <a:lvl4pPr marL="1537046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4pPr>
            <a:lvl5pPr marL="2049395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r" defTabSz="1085183" eaLnBrk="1" hangingPunct="1"/>
            <a:r>
              <a:rPr lang="zh-CN" altLang="en-US" sz="4707" b="1">
                <a:solidFill>
                  <a:srgbClr val="FF9900"/>
                </a:solidFill>
                <a:latin typeface="Times New Roman" pitchFamily="18" charset="0"/>
                <a:ea typeface="微软雅黑" pitchFamily="34" charset="-122"/>
              </a:rPr>
              <a:t>阳光</a:t>
            </a:r>
            <a:r>
              <a:rPr lang="zh-CN" altLang="en-US" sz="4707" b="1">
                <a:solidFill>
                  <a:srgbClr val="3333FF"/>
                </a:solidFill>
                <a:latin typeface="Times New Roman" pitchFamily="18" charset="0"/>
                <a:ea typeface="微软雅黑" pitchFamily="34" charset="-122"/>
              </a:rPr>
              <a:t>乐观</a:t>
            </a:r>
            <a:r>
              <a:rPr lang="zh-CN" altLang="en-US" sz="4707" b="1">
                <a:solidFill>
                  <a:srgbClr val="FF00FF"/>
                </a:solidFill>
                <a:latin typeface="Times New Roman" pitchFamily="18" charset="0"/>
                <a:ea typeface="微软雅黑" pitchFamily="34" charset="-122"/>
              </a:rPr>
              <a:t>向上</a:t>
            </a:r>
            <a:r>
              <a:rPr lang="zh-CN" altLang="en-US" sz="4707" b="1">
                <a:latin typeface="Times New Roman" pitchFamily="18" charset="0"/>
                <a:ea typeface="微软雅黑" pitchFamily="34" charset="-122"/>
              </a:rPr>
              <a:t>，</a:t>
            </a:r>
            <a:r>
              <a:rPr lang="zh-CN" altLang="en-US" sz="4707" b="1">
                <a:solidFill>
                  <a:srgbClr val="FF3300"/>
                </a:solidFill>
                <a:latin typeface="Times New Roman" pitchFamily="18" charset="0"/>
                <a:ea typeface="微软雅黑" pitchFamily="34" charset="-122"/>
              </a:rPr>
              <a:t>健康</a:t>
            </a:r>
            <a:r>
              <a:rPr lang="zh-CN" altLang="en-US" sz="4707" b="1">
                <a:solidFill>
                  <a:schemeClr val="accent2"/>
                </a:solidFill>
                <a:latin typeface="Times New Roman" pitchFamily="18" charset="0"/>
                <a:ea typeface="微软雅黑" pitchFamily="34" charset="-122"/>
              </a:rPr>
              <a:t>高兴</a:t>
            </a:r>
            <a:r>
              <a:rPr lang="zh-CN" altLang="en-US" sz="4707" b="1">
                <a:latin typeface="Times New Roman" pitchFamily="18" charset="0"/>
                <a:ea typeface="微软雅黑" pitchFamily="34" charset="-122"/>
              </a:rPr>
              <a:t>成长</a:t>
            </a:r>
          </a:p>
        </p:txBody>
      </p:sp>
      <p:sp>
        <p:nvSpPr>
          <p:cNvPr id="37891" name="Rectangle 3"/>
          <p:cNvSpPr/>
          <p:nvPr/>
        </p:nvSpPr>
        <p:spPr>
          <a:xfrm>
            <a:off x="2465084" y="2622229"/>
            <a:ext cx="7172882" cy="127197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1pPr>
            <a:lvl2pPr marL="512349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2pPr>
            <a:lvl3pPr marL="1024697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3pPr>
            <a:lvl4pPr marL="1537046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4pPr>
            <a:lvl5pPr marL="2049395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r" defTabSz="1085183" eaLnBrk="1" hangingPunct="1">
              <a:spcBef>
                <a:spcPct val="20000"/>
              </a:spcBef>
            </a:pPr>
            <a:endParaRPr lang="zh-CN" altLang="en-US" sz="2689">
              <a:latin typeface="Times New Roman" pitchFamily="18" charset="0"/>
              <a:ea typeface="微软雅黑" pitchFamily="34" charset="-122"/>
            </a:endParaRPr>
          </a:p>
        </p:txBody>
      </p:sp>
      <p:pic>
        <p:nvPicPr>
          <p:cNvPr id="37892" name="高飞.mp3" descr="高飞">
            <a:hlinkClick action="ppaction://media"/>
          </p:cNvPr>
          <p:cNvPicPr>
            <a:picLocks noRot="1" noChangeAspect="1"/>
          </p:cNvPicPr>
          <p:nvPr>
            <a:audioFile r:link="rId3"/>
            <p:extLst/>
          </p:nvPr>
        </p:nvPicPr>
        <p:blipFill>
          <a:blip r:embed="rId2"/>
          <a:stretch>
            <a:fillRect/>
          </a:stretch>
        </p:blipFill>
        <p:spPr>
          <a:xfrm>
            <a:off x="538440" y="6415032"/>
            <a:ext cx="325682" cy="32568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7893" name="TextBox 37892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阳光乐观向上健康快乐成长主题班会</a:t>
            </a:r>
          </a:p>
        </p:txBody>
      </p:sp>
      <p:sp>
        <p:nvSpPr>
          <p:cNvPr id="37894" name="TextBox 37893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1/20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cmd="playFrom(0.0)">
                                      <p:cBhvr additive="base">
                                        <p:cTn id="6" dur="279201" fill="hold"/>
                                        <p:tgtEl>
                                          <p:spTgt spid="3789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0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89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Rectangle 2"/>
          <p:cNvSpPr/>
          <p:nvPr>
            <p:ph type="title" idx="4294967295"/>
          </p:nvPr>
        </p:nvSpPr>
        <p:spPr>
          <a:xfrm>
            <a:off x="1577370" y="549708"/>
            <a:ext cx="7663882" cy="789871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1024697" indent="-1024697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65" b="1" i="0" u="none" baseline="0">
                <a:solidFill>
                  <a:srgbClr val="969696"/>
                </a:solidFill>
                <a:latin typeface="+mj-lt"/>
                <a:ea typeface="+mj-ea"/>
                <a:cs typeface="+mj-cs"/>
                <a:sym typeface="Calibri" pitchFamily="34" charset="0"/>
              </a:defRPr>
            </a:lvl1pPr>
            <a:lvl2pPr marL="1024697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2465" b="1">
                <a:solidFill>
                  <a:srgbClr val="969696"/>
                </a:solidFill>
                <a:latin typeface="Lithos Pro Regular" pitchFamily="2" charset="-122"/>
                <a:ea typeface="微软雅黑" pitchFamily="34" charset="-122"/>
                <a:sym typeface="Calibri" pitchFamily="34" charset="0"/>
              </a:defRPr>
            </a:lvl2pPr>
            <a:lvl3pPr marL="1024697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2465" b="1">
                <a:solidFill>
                  <a:srgbClr val="969696"/>
                </a:solidFill>
                <a:latin typeface="Lithos Pro Regular" pitchFamily="2" charset="-122"/>
                <a:ea typeface="微软雅黑" pitchFamily="34" charset="-122"/>
                <a:sym typeface="Calibri" pitchFamily="34" charset="0"/>
              </a:defRPr>
            </a:lvl3pPr>
            <a:lvl4pPr marL="1024697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2465" b="1">
                <a:solidFill>
                  <a:srgbClr val="969696"/>
                </a:solidFill>
                <a:latin typeface="Lithos Pro Regular" pitchFamily="2" charset="-122"/>
                <a:ea typeface="微软雅黑" pitchFamily="34" charset="-122"/>
                <a:sym typeface="Calibri" pitchFamily="34" charset="0"/>
              </a:defRPr>
            </a:lvl4pPr>
            <a:lvl5pPr marL="1024697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2465" b="1">
                <a:solidFill>
                  <a:srgbClr val="969696"/>
                </a:solidFill>
                <a:latin typeface="Lithos Pro Regular" pitchFamily="2" charset="-122"/>
                <a:ea typeface="微软雅黑" pitchFamily="34" charset="-122"/>
                <a:sym typeface="Calibri" pitchFamily="34" charset="0"/>
              </a:defRPr>
            </a:lvl5pPr>
            <a:lvl6pPr marL="1537046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2465" b="1">
                <a:solidFill>
                  <a:srgbClr val="969696"/>
                </a:solidFill>
                <a:latin typeface="Lithos Pro Regular" pitchFamily="2" charset="-122"/>
                <a:ea typeface="微软雅黑" pitchFamily="34" charset="-122"/>
                <a:sym typeface="Calibri" pitchFamily="34" charset="0"/>
              </a:defRPr>
            </a:lvl6pPr>
            <a:lvl7pPr marL="2049395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2465" b="1">
                <a:solidFill>
                  <a:srgbClr val="969696"/>
                </a:solidFill>
                <a:latin typeface="Lithos Pro Regular" pitchFamily="2" charset="-122"/>
                <a:ea typeface="微软雅黑" pitchFamily="34" charset="-122"/>
                <a:sym typeface="Calibri" pitchFamily="34" charset="0"/>
              </a:defRPr>
            </a:lvl7pPr>
            <a:lvl8pPr marL="2561743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2465" b="1">
                <a:solidFill>
                  <a:srgbClr val="969696"/>
                </a:solidFill>
                <a:latin typeface="Lithos Pro Regular" pitchFamily="2" charset="-122"/>
                <a:ea typeface="微软雅黑" pitchFamily="34" charset="-122"/>
                <a:sym typeface="Calibri" pitchFamily="34" charset="0"/>
              </a:defRPr>
            </a:lvl8pPr>
            <a:lvl9pPr marL="3074092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2465" b="1">
                <a:solidFill>
                  <a:srgbClr val="969696"/>
                </a:solidFill>
                <a:latin typeface="Lithos Pro Regular" pitchFamily="2" charset="-122"/>
                <a:ea typeface="微软雅黑" pitchFamily="34" charset="-122"/>
                <a:sym typeface="Calibri" pitchFamily="34" charset="0"/>
              </a:defRPr>
            </a:lvl9pPr>
          </a:lstStyle>
          <a:p>
            <a:pPr lvl="0" eaLnBrk="1" hangingPunct="1"/>
            <a:r>
              <a:rPr lang="zh-CN" altLang="en-US" sz="2914" b="0">
                <a:solidFill>
                  <a:schemeClr val="tx2"/>
                </a:solidFill>
              </a:rPr>
              <a:t>拥有</a:t>
            </a:r>
            <a:r>
              <a:rPr lang="zh-CN" altLang="en-US" sz="2914" b="0">
                <a:solidFill>
                  <a:srgbClr val="3333FF"/>
                </a:solidFill>
              </a:rPr>
              <a:t>阳光</a:t>
            </a:r>
            <a:r>
              <a:rPr lang="zh-CN" altLang="en-US" sz="2914" b="0">
                <a:solidFill>
                  <a:schemeClr val="tx2"/>
                </a:solidFill>
              </a:rPr>
              <a:t>心态，赢得</a:t>
            </a:r>
            <a:r>
              <a:rPr lang="zh-CN" altLang="en-US" sz="2914" b="0">
                <a:solidFill>
                  <a:srgbClr val="3333FF"/>
                </a:solidFill>
              </a:rPr>
              <a:t>高兴</a:t>
            </a:r>
            <a:r>
              <a:rPr lang="zh-CN" altLang="en-US" sz="2914" b="0">
                <a:solidFill>
                  <a:schemeClr val="tx2"/>
                </a:solidFill>
              </a:rPr>
              <a:t>人生！</a:t>
            </a:r>
          </a:p>
        </p:txBody>
      </p:sp>
      <p:sp>
        <p:nvSpPr>
          <p:cNvPr id="38915" name="Rectangle 3"/>
          <p:cNvSpPr/>
          <p:nvPr>
            <p:ph type="body" idx="4294967295"/>
          </p:nvPr>
        </p:nvSpPr>
        <p:spPr>
          <a:xfrm>
            <a:off x="1486641" y="1914192"/>
            <a:ext cx="9222276" cy="4212644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84262" indent="-384262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793" b="0" i="0" u="none" baseline="0">
                <a:solidFill>
                  <a:srgbClr val="969696"/>
                </a:solidFill>
                <a:latin typeface="+mn-lt"/>
                <a:ea typeface="+mn-ea"/>
                <a:cs typeface="+mn-cs"/>
                <a:sym typeface="Calibri" pitchFamily="34" charset="0"/>
              </a:defRPr>
            </a:lvl1pPr>
            <a:lvl2pPr marL="832567" indent="-320218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1569" b="0" i="0" u="none" baseline="0">
                <a:solidFill>
                  <a:srgbClr val="969696"/>
                </a:solidFill>
                <a:latin typeface="+mn-lt"/>
                <a:ea typeface="+mn-ea"/>
                <a:sym typeface="Calibri" pitchFamily="34" charset="0"/>
              </a:defRPr>
            </a:lvl2pPr>
            <a:lvl3pPr marL="1280872" indent="-256174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345" b="0" i="0" u="none" baseline="0">
                <a:solidFill>
                  <a:srgbClr val="969696"/>
                </a:solidFill>
                <a:latin typeface="+mn-lt"/>
                <a:ea typeface="+mn-ea"/>
                <a:sym typeface="Calibri" pitchFamily="34" charset="0"/>
              </a:defRPr>
            </a:lvl3pPr>
            <a:lvl4pPr marL="1793220" indent="-256174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1121" b="0" i="0" u="none" baseline="0">
                <a:solidFill>
                  <a:srgbClr val="969696"/>
                </a:solidFill>
                <a:latin typeface="+mn-lt"/>
                <a:ea typeface="+mn-ea"/>
                <a:sym typeface="Calibri" pitchFamily="34" charset="0"/>
              </a:defRPr>
            </a:lvl4pPr>
            <a:lvl5pPr marL="2305569" indent="-256174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1121" b="0" i="0" u="none" baseline="0">
                <a:solidFill>
                  <a:srgbClr val="969696"/>
                </a:solidFill>
                <a:latin typeface="+mn-lt"/>
                <a:ea typeface="+mn-ea"/>
                <a:sym typeface="Calibri" pitchFamily="34" charset="0"/>
              </a:defRPr>
            </a:lvl5pPr>
            <a:lvl6pPr marL="2817918" indent="-256174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1121">
                <a:solidFill>
                  <a:srgbClr val="969696"/>
                </a:solidFill>
                <a:latin typeface="+mn-lt"/>
                <a:ea typeface="+mn-ea"/>
                <a:sym typeface="Calibri" pitchFamily="34" charset="0"/>
              </a:defRPr>
            </a:lvl6pPr>
            <a:lvl7pPr marL="3330266" indent="-256174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1121">
                <a:solidFill>
                  <a:srgbClr val="969696"/>
                </a:solidFill>
                <a:latin typeface="+mn-lt"/>
                <a:ea typeface="+mn-ea"/>
                <a:sym typeface="Calibri" pitchFamily="34" charset="0"/>
              </a:defRPr>
            </a:lvl7pPr>
            <a:lvl8pPr marL="3842615" indent="-256174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1121">
                <a:solidFill>
                  <a:srgbClr val="969696"/>
                </a:solidFill>
                <a:latin typeface="+mn-lt"/>
                <a:ea typeface="+mn-ea"/>
                <a:sym typeface="Calibri" pitchFamily="34" charset="0"/>
              </a:defRPr>
            </a:lvl8pPr>
            <a:lvl9pPr marL="4354964" indent="-256174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1121">
                <a:solidFill>
                  <a:srgbClr val="969696"/>
                </a:solidFill>
                <a:latin typeface="+mn-lt"/>
                <a:ea typeface="+mn-ea"/>
                <a:sym typeface="Calibri" pitchFamily="34" charset="0"/>
              </a:defRPr>
            </a:lvl9pPr>
          </a:lstStyle>
          <a:p>
            <a:pPr lvl="0" eaLnBrk="1" hangingPunct="1">
              <a:lnSpc>
                <a:spcPct val="130000"/>
              </a:lnSpc>
            </a:pPr>
            <a:r>
              <a:rPr lang="zh-CN" altLang="en-US" sz="2241" b="1">
                <a:solidFill>
                  <a:srgbClr val="990099"/>
                </a:solidFill>
              </a:rPr>
              <a:t>我们无法改变人生，但能够改变人生观！</a:t>
            </a:r>
          </a:p>
          <a:p>
            <a:pPr lvl="0" eaLnBrk="1" hangingPunct="1">
              <a:lnSpc>
                <a:spcPct val="130000"/>
              </a:lnSpc>
            </a:pPr>
            <a:r>
              <a:rPr lang="zh-CN" altLang="en-US" sz="2241" b="1">
                <a:solidFill>
                  <a:srgbClr val="990099"/>
                </a:solidFill>
              </a:rPr>
              <a:t>我们无法改变环境，但能够改变心境！</a:t>
            </a:r>
          </a:p>
          <a:p>
            <a:pPr lvl="0" eaLnBrk="1" hangingPunct="1">
              <a:lnSpc>
                <a:spcPct val="130000"/>
              </a:lnSpc>
            </a:pPr>
            <a:r>
              <a:rPr lang="zh-CN" altLang="en-US" sz="2241" b="1">
                <a:solidFill>
                  <a:srgbClr val="990099"/>
                </a:solidFill>
              </a:rPr>
              <a:t>你不能左右天气，但能够改变心情！</a:t>
            </a:r>
          </a:p>
          <a:p>
            <a:pPr lvl="0" eaLnBrk="1" hangingPunct="1">
              <a:lnSpc>
                <a:spcPct val="130000"/>
              </a:lnSpc>
            </a:pPr>
            <a:r>
              <a:rPr lang="zh-CN" altLang="en-US" sz="2241" b="1">
                <a:solidFill>
                  <a:srgbClr val="990099"/>
                </a:solidFill>
              </a:rPr>
              <a:t>你不能改变容貌，但你能够展现笑容！</a:t>
            </a:r>
          </a:p>
          <a:p>
            <a:pPr lvl="0" eaLnBrk="1" hangingPunct="1">
              <a:lnSpc>
                <a:spcPct val="130000"/>
              </a:lnSpc>
            </a:pPr>
            <a:r>
              <a:rPr lang="zh-CN" altLang="en-US" sz="2241" b="1">
                <a:solidFill>
                  <a:srgbClr val="990099"/>
                </a:solidFill>
              </a:rPr>
              <a:t>你不能控制他人，但你能够展现笑容！</a:t>
            </a:r>
          </a:p>
          <a:p>
            <a:pPr lvl="0" eaLnBrk="1" hangingPunct="1">
              <a:lnSpc>
                <a:spcPct val="130000"/>
              </a:lnSpc>
            </a:pPr>
            <a:r>
              <a:rPr lang="zh-CN" altLang="en-US" sz="2241" b="1">
                <a:solidFill>
                  <a:srgbClr val="990099"/>
                </a:solidFill>
              </a:rPr>
              <a:t>你不能控制他人，但你能够控制自己！</a:t>
            </a:r>
          </a:p>
          <a:p>
            <a:pPr lvl="0" eaLnBrk="1" hangingPunct="1">
              <a:lnSpc>
                <a:spcPct val="130000"/>
              </a:lnSpc>
            </a:pPr>
            <a:r>
              <a:rPr lang="zh-CN" altLang="en-US" sz="2241" b="1">
                <a:solidFill>
                  <a:srgbClr val="990099"/>
                </a:solidFill>
              </a:rPr>
              <a:t>你不能预知明天，但你能够把握今天！</a:t>
            </a:r>
          </a:p>
          <a:p>
            <a:pPr lvl="0" eaLnBrk="1" hangingPunct="1">
              <a:lnSpc>
                <a:spcPct val="130000"/>
              </a:lnSpc>
            </a:pPr>
            <a:r>
              <a:rPr lang="zh-CN" altLang="en-US" sz="2241" b="1">
                <a:solidFill>
                  <a:srgbClr val="990099"/>
                </a:solidFill>
              </a:rPr>
              <a:t>你不会样样顺利，但你能够事事尽力！</a:t>
            </a:r>
          </a:p>
        </p:txBody>
      </p:sp>
      <p:sp>
        <p:nvSpPr>
          <p:cNvPr id="38916" name="TextBox 3891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阳光乐观向上健康快乐成长主题班会</a:t>
            </a:r>
          </a:p>
        </p:txBody>
      </p:sp>
      <p:sp>
        <p:nvSpPr>
          <p:cNvPr id="38917" name="TextBox 38916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2/20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灯片编号占位符 5"/>
          <p:cNvSpPr txBox="1">
            <a:spLocks noGrp="1" noChangeArrowheads="1"/>
          </p:cNvSpPr>
          <p:nvPr/>
        </p:nvSpPr>
        <p:spPr bwMode="auto">
          <a:xfrm>
            <a:off x="8486960" y="6247807"/>
            <a:ext cx="2134786" cy="45897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2349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4697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37046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49395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1743" algn="l" defTabSz="1024697" rtl="0" eaLnBrk="1" latinLnBrk="0" hangingPunct="1">
              <a:defRPr kumimoji="0"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74092" algn="l" defTabSz="1024697" rtl="0" eaLnBrk="1" latinLnBrk="0" hangingPunct="1">
              <a:defRPr kumimoji="0"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586441" algn="l" defTabSz="1024697" rtl="0" eaLnBrk="1" latinLnBrk="0" hangingPunct="1">
              <a:defRPr kumimoji="0"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98789" algn="l" defTabSz="1024697" rtl="0" eaLnBrk="1" latinLnBrk="0" hangingPunct="1">
              <a:defRPr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493CFB1E-E490-495D-925C-6216A59A20D9}" type="slidenum">
              <a:rPr lang="zh-CN" altLang="en-US" sz="1121" b="1">
                <a:effectLst>
                  <a:outerShdw blurRad="38100" dist="38100" dir="2700000" algn="tl">
                    <a:schemeClr val="bg2"/>
                  </a:outerShdw>
                </a:effectLst>
              </a:rPr>
              <a:t>3</a:t>
            </a:fld>
            <a:endParaRPr lang="en-US" altLang="zh-CN" sz="1121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9939" name="Rectangle 7"/>
          <p:cNvSpPr>
            <a:spLocks noGrp="1" noChangeArrowheads="1"/>
          </p:cNvSpPr>
          <p:nvPr>
            <p:ph type="body" idx="4294967295"/>
          </p:nvPr>
        </p:nvSpPr>
        <p:spPr>
          <a:xfrm>
            <a:off x="2198237" y="871704"/>
            <a:ext cx="8012564" cy="1334241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84262" indent="-384262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689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32567" indent="-320218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241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280872" indent="-256174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17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793220" indent="-256174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1793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305569" indent="-256174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1793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817918" indent="-256174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</a:defRPr>
            </a:lvl6pPr>
            <a:lvl7pPr marL="3330266" indent="-256174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</a:defRPr>
            </a:lvl7pPr>
            <a:lvl8pPr marL="3842615" indent="-256174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</a:defRPr>
            </a:lvl8pPr>
            <a:lvl9pPr marL="4354964" indent="-256174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84262" marR="0" lvl="0" indent="-384262" algn="ctr" eaLnBrk="1" hangingPunct="1">
              <a:buNone/>
            </a:pPr>
            <a:r>
              <a:rPr lang="zh-CN" altLang="en-US" sz="6051">
                <a:solidFill>
                  <a:srgbClr val="FFFF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rPr>
              <a:t>心态含有多大力量呢？</a:t>
            </a:r>
          </a:p>
        </p:txBody>
      </p:sp>
      <p:pic>
        <p:nvPicPr>
          <p:cNvPr id="39940" name="Picture 8" descr="PE01682_"/>
          <p:cNvPicPr/>
          <p:nvPr/>
        </p:nvPicPr>
        <p:blipFill>
          <a:blip r:embed="rId2"/>
          <a:stretch>
            <a:fillRect/>
          </a:stretch>
        </p:blipFill>
        <p:spPr>
          <a:xfrm>
            <a:off x="4984132" y="2782338"/>
            <a:ext cx="3036733" cy="287840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9941" name="Text Box 5"/>
          <p:cNvSpPr/>
          <p:nvPr/>
        </p:nvSpPr>
        <p:spPr>
          <a:xfrm>
            <a:off x="5804246" y="6286945"/>
            <a:ext cx="346902" cy="45720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1pPr>
            <a:lvl2pPr marL="512349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2pPr>
            <a:lvl3pPr marL="1024697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3pPr>
            <a:lvl4pPr marL="1537046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4pPr>
            <a:lvl5pPr marL="2049395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</a:pPr>
            <a:endParaRPr lang="zh-CN" altLang="en-US" sz="2689" b="1">
              <a:latin typeface="宋体" pitchFamily="2" charset="-122"/>
            </a:endParaRPr>
          </a:p>
        </p:txBody>
      </p:sp>
      <p:sp>
        <p:nvSpPr>
          <p:cNvPr id="39942" name="TextBox 3994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阳光乐观向上健康快乐成长主题班会</a:t>
            </a:r>
          </a:p>
        </p:txBody>
      </p:sp>
      <p:sp>
        <p:nvSpPr>
          <p:cNvPr id="39943" name="TextBox 39942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3/20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灯片编号占位符 5"/>
          <p:cNvSpPr txBox="1">
            <a:spLocks noGrp="1" noChangeArrowheads="1"/>
          </p:cNvSpPr>
          <p:nvPr/>
        </p:nvSpPr>
        <p:spPr bwMode="auto">
          <a:xfrm>
            <a:off x="8486960" y="6247807"/>
            <a:ext cx="2134786" cy="45897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2349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4697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37046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49395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1743" algn="l" defTabSz="1024697" rtl="0" eaLnBrk="1" latinLnBrk="0" hangingPunct="1">
              <a:defRPr kumimoji="0"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74092" algn="l" defTabSz="1024697" rtl="0" eaLnBrk="1" latinLnBrk="0" hangingPunct="1">
              <a:defRPr kumimoji="0"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586441" algn="l" defTabSz="1024697" rtl="0" eaLnBrk="1" latinLnBrk="0" hangingPunct="1">
              <a:defRPr kumimoji="0"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98789" algn="l" defTabSz="1024697" rtl="0" eaLnBrk="1" latinLnBrk="0" hangingPunct="1">
              <a:defRPr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A0D570E0-08AF-4C1D-B7C4-0E524E4C01B7}" type="slidenum">
              <a:rPr lang="zh-CN" altLang="en-US" sz="1121" b="1">
                <a:effectLst>
                  <a:outerShdw blurRad="38100" dist="38100" dir="2700000" algn="tl">
                    <a:schemeClr val="bg2"/>
                  </a:outerShdw>
                </a:effectLst>
              </a:rPr>
              <a:t>4</a:t>
            </a:fld>
            <a:endParaRPr lang="en-US" altLang="zh-CN" sz="1121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577370" y="1773652"/>
            <a:ext cx="9441090" cy="4392323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84262" indent="-384262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689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 pitchFamily="34" charset="0"/>
              </a:defRPr>
            </a:lvl1pPr>
            <a:lvl2pPr marL="832567" indent="-320218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241" b="0" i="0" u="none" baseline="0">
                <a:solidFill>
                  <a:schemeClr val="tx1"/>
                </a:solidFill>
                <a:latin typeface="+mn-lt"/>
                <a:ea typeface="+mn-ea"/>
                <a:sym typeface="Calibri" pitchFamily="34" charset="0"/>
              </a:defRPr>
            </a:lvl2pPr>
            <a:lvl3pPr marL="1280872" indent="-256174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17" b="0" i="0" u="none" baseline="0">
                <a:solidFill>
                  <a:schemeClr val="tx1"/>
                </a:solidFill>
                <a:latin typeface="+mn-lt"/>
                <a:ea typeface="+mn-ea"/>
                <a:sym typeface="Calibri" pitchFamily="34" charset="0"/>
              </a:defRPr>
            </a:lvl3pPr>
            <a:lvl4pPr marL="1793220" indent="-256174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1793" b="0" i="0" u="none" baseline="0">
                <a:solidFill>
                  <a:schemeClr val="tx1"/>
                </a:solidFill>
                <a:latin typeface="+mn-lt"/>
                <a:ea typeface="+mn-ea"/>
                <a:sym typeface="Calibri" pitchFamily="34" charset="0"/>
              </a:defRPr>
            </a:lvl4pPr>
            <a:lvl5pPr marL="2305569" indent="-256174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1793" b="0" i="0" u="none" baseline="0">
                <a:solidFill>
                  <a:schemeClr val="tx1"/>
                </a:solidFill>
                <a:latin typeface="+mn-lt"/>
                <a:ea typeface="+mn-ea"/>
                <a:sym typeface="Calibri" pitchFamily="34" charset="0"/>
              </a:defRPr>
            </a:lvl5pPr>
            <a:lvl6pPr marL="2817918" indent="-256174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  <a:sym typeface="Calibri" pitchFamily="34" charset="0"/>
              </a:defRPr>
            </a:lvl6pPr>
            <a:lvl7pPr marL="3330266" indent="-256174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  <a:sym typeface="Calibri" pitchFamily="34" charset="0"/>
              </a:defRPr>
            </a:lvl7pPr>
            <a:lvl8pPr marL="3842615" indent="-256174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  <a:sym typeface="Calibri" pitchFamily="34" charset="0"/>
              </a:defRPr>
            </a:lvl8pPr>
            <a:lvl9pPr marL="4354964" indent="-256174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  <a:sym typeface="Calibri" pitchFamily="34" charset="0"/>
              </a:defRPr>
            </a:lvl9pPr>
          </a:lstStyle>
          <a:p>
            <a:pPr marL="384262" marR="0" lvl="0" indent="-384262" eaLnBrk="1" hangingPunct="1">
              <a:lnSpc>
                <a:spcPct val="110000"/>
              </a:lnSpc>
              <a:buFont typeface="Wingdings" pitchFamily="2" charset="2"/>
              <a:buChar char="u"/>
            </a:pPr>
            <a:r>
              <a:rPr lang="zh-CN" altLang="en-US" sz="2353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教授说：你们九个人听我指挥，走过这个曲曲弯弯小桥，千万别掉下去，不过掉下去也没关系，底下就是一点水。</a:t>
            </a:r>
            <a:r>
              <a:rPr lang="en-US" altLang="zh-CN" sz="2353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——</a:t>
            </a:r>
            <a:r>
              <a:rPr lang="zh-CN" altLang="en-US" sz="2353" b="1" i="1">
                <a:solidFill>
                  <a:srgbClr val="FFFF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顺利过桥</a:t>
            </a:r>
            <a:endParaRPr lang="en-US" altLang="en-US" sz="2353" b="1" i="1">
              <a:solidFill>
                <a:srgbClr val="FFFF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  <a:ea typeface="Times New Roman" pitchFamily="18" charset="0"/>
            </a:endParaRPr>
          </a:p>
          <a:p>
            <a:pPr marL="384262" marR="0" lvl="0" indent="-384262" eaLnBrk="1" hangingPunct="1">
              <a:lnSpc>
                <a:spcPct val="110000"/>
              </a:lnSpc>
              <a:buFont typeface="Wingdings" pitchFamily="2" charset="2"/>
              <a:buChar char="u"/>
            </a:pPr>
            <a:r>
              <a:rPr lang="zh-CN" altLang="en-US" sz="2353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走过去后，教授打开了一盏黄灯，透过黄灯九个人看到，桥底下不但仅是一点水，而且还有几条在蠕动鳄鱼。</a:t>
            </a:r>
          </a:p>
          <a:p>
            <a:pPr marL="384262" marR="0" lvl="0" indent="-384262" eaLnBrk="1" hangingPunct="1">
              <a:lnSpc>
                <a:spcPct val="110000"/>
              </a:lnSpc>
              <a:buNone/>
            </a:pPr>
            <a:r>
              <a:rPr lang="en-US" altLang="en-US" sz="2353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    </a:t>
            </a:r>
            <a:r>
              <a:rPr lang="en-US" altLang="zh-CN" sz="2353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——</a:t>
            </a:r>
            <a:r>
              <a:rPr lang="zh-CN" altLang="en-US" sz="2353" b="1" i="1">
                <a:solidFill>
                  <a:srgbClr val="FFFF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吓了一跳</a:t>
            </a:r>
          </a:p>
          <a:p>
            <a:pPr marL="384262" marR="0" lvl="0" indent="-384262" eaLnBrk="1" hangingPunct="1">
              <a:lnSpc>
                <a:spcPct val="110000"/>
              </a:lnSpc>
              <a:buFont typeface="Wingdings" pitchFamily="2" charset="2"/>
              <a:buChar char="u"/>
            </a:pPr>
            <a:r>
              <a:rPr lang="zh-CN" altLang="en-US" sz="2353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教授问：现在你们谁敢走回来？</a:t>
            </a:r>
            <a:r>
              <a:rPr lang="en-US" altLang="zh-CN" sz="2353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——</a:t>
            </a:r>
            <a:r>
              <a:rPr lang="zh-CN" altLang="en-US" sz="2353" b="1" i="1">
                <a:solidFill>
                  <a:srgbClr val="FFFF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没人敢走了</a:t>
            </a:r>
            <a:endParaRPr lang="zh-CN" altLang="en-US" sz="2353" b="1">
              <a:solidFill>
                <a:srgbClr val="FFFF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  <a:ea typeface="Times New Roman" pitchFamily="18" charset="0"/>
            </a:endParaRPr>
          </a:p>
          <a:p>
            <a:pPr marL="384262" marR="0" lvl="0" indent="-384262" eaLnBrk="1" hangingPunct="1">
              <a:lnSpc>
                <a:spcPct val="110000"/>
              </a:lnSpc>
              <a:buFont typeface="Wingdings" pitchFamily="2" charset="2"/>
              <a:buChar char="u"/>
            </a:pPr>
            <a:r>
              <a:rPr lang="zh-CN" altLang="en-US" sz="2353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教授说：你们要专心理暗示，想象自己走在坚固铁桥上。</a:t>
            </a:r>
          </a:p>
          <a:p>
            <a:pPr marL="384262" marR="0" lvl="0" indent="-384262" eaLnBrk="1" hangingPunct="1">
              <a:lnSpc>
                <a:spcPct val="110000"/>
              </a:lnSpc>
              <a:buFont typeface="Wingdings" pitchFamily="2" charset="2"/>
              <a:buChar char="u"/>
            </a:pPr>
            <a:r>
              <a:rPr lang="en-US" altLang="zh-CN" sz="2353" b="1">
                <a:solidFill>
                  <a:srgbClr val="FFFF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——</a:t>
            </a:r>
            <a:r>
              <a:rPr lang="zh-CN" altLang="en-US" sz="2353" b="1" i="1">
                <a:solidFill>
                  <a:srgbClr val="FFFF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只有三个人愿意尝试：</a:t>
            </a:r>
            <a:r>
              <a:rPr lang="zh-CN" altLang="en-US" sz="2353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第一个人颤颤巍巍，走时间多花了一倍；第二个人哆哆嗦嗦，走了二分之一再也坚持不住了，吓得趴在桥上；第三个人才走了三步就吓爬下了。</a:t>
            </a:r>
          </a:p>
        </p:txBody>
      </p:sp>
      <p:sp>
        <p:nvSpPr>
          <p:cNvPr id="40964" name="Rectangle 6"/>
          <p:cNvSpPr>
            <a:spLocks noGrp="1" noChangeArrowheads="1"/>
          </p:cNvSpPr>
          <p:nvPr>
            <p:ph type="title" idx="4294967295"/>
          </p:nvPr>
        </p:nvSpPr>
        <p:spPr>
          <a:xfrm>
            <a:off x="1819312" y="631540"/>
            <a:ext cx="6591153" cy="1069173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1024697" indent="-1024697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586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  <a:sym typeface="Calibri" pitchFamily="34" charset="0"/>
              </a:defRPr>
            </a:lvl1pPr>
            <a:lvl2pPr marL="1024697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3586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defRPr>
            </a:lvl2pPr>
            <a:lvl3pPr marL="1024697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3586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defRPr>
            </a:lvl3pPr>
            <a:lvl4pPr marL="1024697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3586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defRPr>
            </a:lvl4pPr>
            <a:lvl5pPr marL="1024697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3586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defRPr>
            </a:lvl5pPr>
            <a:lvl6pPr marL="1537046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3586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defRPr>
            </a:lvl6pPr>
            <a:lvl7pPr marL="2049395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3586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defRPr>
            </a:lvl7pPr>
            <a:lvl8pPr marL="2561743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3586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defRPr>
            </a:lvl8pPr>
            <a:lvl9pPr marL="3074092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3586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defRPr>
            </a:lvl9pPr>
          </a:lstStyle>
          <a:p>
            <a:pPr marL="1024697" marR="0" lvl="0" indent="-1024697" algn="ctr" eaLnBrk="1" hangingPunct="1"/>
            <a:r>
              <a:rPr lang="zh-CN" altLang="en-US" sz="4482">
                <a:solidFill>
                  <a:srgbClr val="FFFF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九个人过桥试验</a:t>
            </a:r>
            <a:r>
              <a:rPr lang="zh-CN" altLang="en-US">
                <a:solidFill>
                  <a:srgbClr val="FFFF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</a:t>
            </a:r>
          </a:p>
        </p:txBody>
      </p:sp>
      <p:pic>
        <p:nvPicPr>
          <p:cNvPr id="40965" name="Picture 20" descr="MMj03369260000[1]"/>
          <p:cNvPicPr/>
          <p:nvPr/>
        </p:nvPicPr>
        <p:blipFill>
          <a:blip r:embed="rId3"/>
          <a:stretch>
            <a:fillRect/>
          </a:stretch>
        </p:blipFill>
        <p:spPr>
          <a:xfrm>
            <a:off x="8033319" y="85391"/>
            <a:ext cx="2523582" cy="162789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0966" name="Text Box 6"/>
          <p:cNvSpPr/>
          <p:nvPr/>
        </p:nvSpPr>
        <p:spPr>
          <a:xfrm>
            <a:off x="5804246" y="6286945"/>
            <a:ext cx="346902" cy="45720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1pPr>
            <a:lvl2pPr marL="512349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2pPr>
            <a:lvl3pPr marL="1024697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3pPr>
            <a:lvl4pPr marL="1537046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4pPr>
            <a:lvl5pPr marL="2049395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</a:pPr>
            <a:endParaRPr lang="zh-CN" altLang="en-US" sz="2689" b="1">
              <a:latin typeface="宋体" pitchFamily="2" charset="-122"/>
            </a:endParaRPr>
          </a:p>
        </p:txBody>
      </p:sp>
      <p:sp>
        <p:nvSpPr>
          <p:cNvPr id="40967" name="TextBox 40966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阳光乐观向上健康快乐成长主题班会</a:t>
            </a:r>
          </a:p>
        </p:txBody>
      </p:sp>
      <p:sp>
        <p:nvSpPr>
          <p:cNvPr id="40968" name="TextBox 40967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4/20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灯片编号占位符 5"/>
          <p:cNvSpPr txBox="1">
            <a:spLocks noGrp="1" noChangeArrowheads="1"/>
          </p:cNvSpPr>
          <p:nvPr/>
        </p:nvSpPr>
        <p:spPr bwMode="auto">
          <a:xfrm>
            <a:off x="8486960" y="6247807"/>
            <a:ext cx="2134786" cy="45897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2349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4697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37046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49395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1743" algn="l" defTabSz="1024697" rtl="0" eaLnBrk="1" latinLnBrk="0" hangingPunct="1">
              <a:defRPr kumimoji="0"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74092" algn="l" defTabSz="1024697" rtl="0" eaLnBrk="1" latinLnBrk="0" hangingPunct="1">
              <a:defRPr kumimoji="0"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586441" algn="l" defTabSz="1024697" rtl="0" eaLnBrk="1" latinLnBrk="0" hangingPunct="1">
              <a:defRPr kumimoji="0"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98789" algn="l" defTabSz="1024697" rtl="0" eaLnBrk="1" latinLnBrk="0" hangingPunct="1">
              <a:defRPr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8C145A73-0DC8-4626-9A70-F712F8D1E2BB}" type="slidenum">
              <a:rPr lang="zh-CN" altLang="en-US" sz="1121" b="1">
                <a:effectLst>
                  <a:outerShdw blurRad="38100" dist="38100" dir="2700000" algn="tl">
                    <a:schemeClr val="bg2"/>
                  </a:outerShdw>
                </a:effectLst>
              </a:rPr>
              <a:t>5</a:t>
            </a:fld>
            <a:endParaRPr lang="en-US" altLang="zh-CN" sz="1121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223142" y="2853498"/>
            <a:ext cx="8715263" cy="3155925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84262" indent="-384262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689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32567" indent="-320218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241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280872" indent="-256174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017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793220" indent="-256174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793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305569" indent="-256174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793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817918" indent="-256174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</a:defRPr>
            </a:lvl6pPr>
            <a:lvl7pPr marL="3330266" indent="-256174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</a:defRPr>
            </a:lvl7pPr>
            <a:lvl8pPr marL="3842615" indent="-256174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</a:defRPr>
            </a:lvl8pPr>
            <a:lvl9pPr marL="4354964" indent="-256174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84262" marR="0" lvl="0" indent="-384262" eaLnBrk="1" hangingPunct="1">
              <a:lnSpc>
                <a:spcPct val="110000"/>
              </a:lnSpc>
              <a:spcBef>
                <a:spcPct val="0"/>
              </a:spcBef>
              <a:buFont typeface="Wingdings" pitchFamily="2" charset="2"/>
              <a:buChar char="u"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教授这时打开了全部灯，大家这才发觉，在桥和鳄鱼之间还有一层网，网是黄色，刚才在黄灯下看不清楚。大家现在不怕了，说要知道有网我们早就过去了，几个人哗啦哗啦都走过来了。</a:t>
            </a:r>
            <a:endParaRPr lang="zh-CN" altLang="en-US" sz="1569"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  <a:ea typeface="Times New Roman" pitchFamily="18" charset="0"/>
            </a:endParaRPr>
          </a:p>
          <a:p>
            <a:pPr marL="384262" marR="0" lvl="0" indent="-384262" eaLnBrk="1" hangingPunct="1">
              <a:lnSpc>
                <a:spcPct val="110000"/>
              </a:lnSpc>
              <a:spcBef>
                <a:spcPct val="0"/>
              </a:spcBef>
              <a:buChar char="•"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只有一个人不敢走，教授问他，你怎么回事？</a:t>
            </a:r>
          </a:p>
          <a:p>
            <a:pPr marL="384262" marR="0" lvl="0" indent="-384262" eaLnBrk="1" hangingPunct="1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Times New Roman" pitchFamily="18" charset="0"/>
              </a:rPr>
              <a:t>   这个人说，我担心网不坚固。</a:t>
            </a:r>
            <a:r>
              <a:rPr lang="zh-CN" altLang="en-US" b="1">
                <a:effectLst>
                  <a:outerShdw blurRad="38100" dist="38100" dir="2700000" algn="tl">
                    <a:schemeClr val="bg2"/>
                  </a:outerShdw>
                </a:effectLst>
              </a:rPr>
              <a:t> </a:t>
            </a:r>
          </a:p>
        </p:txBody>
      </p:sp>
      <p:pic>
        <p:nvPicPr>
          <p:cNvPr id="41988" name="Picture 4" descr="MCj02807140000[1]"/>
          <p:cNvPicPr/>
          <p:nvPr/>
        </p:nvPicPr>
        <p:blipFill>
          <a:blip r:embed="rId3"/>
          <a:stretch>
            <a:fillRect/>
          </a:stretch>
        </p:blipFill>
        <p:spPr>
          <a:xfrm>
            <a:off x="4966343" y="188573"/>
            <a:ext cx="2634683" cy="280902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1989" name="Text Box 5"/>
          <p:cNvSpPr/>
          <p:nvPr/>
        </p:nvSpPr>
        <p:spPr>
          <a:xfrm>
            <a:off x="5804246" y="6286945"/>
            <a:ext cx="346902" cy="45720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1pPr>
            <a:lvl2pPr marL="512349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2pPr>
            <a:lvl3pPr marL="1024697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3pPr>
            <a:lvl4pPr marL="1537046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4pPr>
            <a:lvl5pPr marL="2049395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</a:pPr>
            <a:endParaRPr lang="zh-CN" altLang="en-US" sz="2689" b="1">
              <a:latin typeface="宋体" pitchFamily="2" charset="-122"/>
            </a:endParaRPr>
          </a:p>
        </p:txBody>
      </p:sp>
      <p:sp>
        <p:nvSpPr>
          <p:cNvPr id="41990" name="TextBox 41989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阳光乐观向上健康快乐成长主题班会</a:t>
            </a:r>
          </a:p>
        </p:txBody>
      </p:sp>
      <p:sp>
        <p:nvSpPr>
          <p:cNvPr id="41991" name="TextBox 41990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5/20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灯片编号占位符 5"/>
          <p:cNvSpPr txBox="1">
            <a:spLocks noGrp="1" noChangeArrowheads="1"/>
          </p:cNvSpPr>
          <p:nvPr/>
        </p:nvSpPr>
        <p:spPr bwMode="auto">
          <a:xfrm>
            <a:off x="8486960" y="6247807"/>
            <a:ext cx="2134786" cy="45897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2349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4697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37046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49395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1743" algn="l" defTabSz="1024697" rtl="0" eaLnBrk="1" latinLnBrk="0" hangingPunct="1">
              <a:defRPr kumimoji="0"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74092" algn="l" defTabSz="1024697" rtl="0" eaLnBrk="1" latinLnBrk="0" hangingPunct="1">
              <a:defRPr kumimoji="0"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586441" algn="l" defTabSz="1024697" rtl="0" eaLnBrk="1" latinLnBrk="0" hangingPunct="1">
              <a:defRPr kumimoji="0"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98789" algn="l" defTabSz="1024697" rtl="0" eaLnBrk="1" latinLnBrk="0" hangingPunct="1">
              <a:defRPr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37D4F0C0-14D5-4CA3-A147-0806131E4129}" type="slidenum">
              <a:rPr lang="zh-CN" altLang="en-US" sz="1121" b="1">
                <a:effectLst>
                  <a:outerShdw blurRad="38100" dist="38100" dir="2700000" algn="tl">
                    <a:schemeClr val="bg2"/>
                  </a:outerShdw>
                </a:effectLst>
              </a:rPr>
              <a:t>6</a:t>
            </a:fld>
            <a:endParaRPr lang="en-US" altLang="zh-CN" sz="1121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036141" y="2455004"/>
            <a:ext cx="5384998" cy="1732735"/>
          </a:xfrm>
        </p:spPr>
        <p:txBody>
          <a:bodyPr vert="horz" wrap="square" lIns="108585" tIns="54292" rIns="108585" bIns="54292" numCol="1" anchor="t" anchorCtr="0" compatLnSpc="1">
            <a:prstTxWarp prst="textNoShape">
              <a:avLst/>
            </a:prstTxWarp>
          </a:bodyPr>
          <a:lstStyle>
            <a:lvl1pPr marL="407389" indent="-407389" algn="l" defTabSz="1085183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129" b="0" i="0" u="none" baseline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832567" indent="-320218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793" b="0" i="0" u="none" baseline="0">
                <a:solidFill>
                  <a:schemeClr val="bg2"/>
                </a:solidFill>
                <a:latin typeface="+mn-lt"/>
                <a:ea typeface="+mn-ea"/>
              </a:defRPr>
            </a:lvl2pPr>
            <a:lvl3pPr marL="1280872" indent="-256174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1569" b="0" i="0" u="none" baseline="0">
                <a:solidFill>
                  <a:schemeClr val="bg2"/>
                </a:solidFill>
                <a:latin typeface="+mn-lt"/>
                <a:ea typeface="+mn-ea"/>
              </a:defRPr>
            </a:lvl3pPr>
            <a:lvl4pPr marL="1793220" indent="-256174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345" b="0" i="0" u="none" baseline="0">
                <a:solidFill>
                  <a:schemeClr val="bg2"/>
                </a:solidFill>
                <a:latin typeface="+mn-lt"/>
                <a:ea typeface="+mn-ea"/>
              </a:defRPr>
            </a:lvl4pPr>
            <a:lvl5pPr marL="2305569" indent="-256174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345" b="0" i="0" u="none" baseline="0">
                <a:solidFill>
                  <a:schemeClr val="bg2"/>
                </a:solidFill>
                <a:latin typeface="+mn-lt"/>
                <a:ea typeface="+mn-ea"/>
              </a:defRPr>
            </a:lvl5pPr>
            <a:lvl6pPr marL="2954900" indent="-270406" algn="l" defTabSz="1085183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1345">
                <a:solidFill>
                  <a:schemeClr val="bg2"/>
                </a:solidFill>
                <a:latin typeface="+mn-lt"/>
                <a:ea typeface="+mn-ea"/>
              </a:defRPr>
            </a:lvl6pPr>
            <a:lvl7pPr marL="3467249" indent="-270406" algn="l" defTabSz="1085183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1345">
                <a:solidFill>
                  <a:schemeClr val="bg2"/>
                </a:solidFill>
                <a:latin typeface="+mn-lt"/>
                <a:ea typeface="+mn-ea"/>
              </a:defRPr>
            </a:lvl7pPr>
            <a:lvl8pPr marL="3979597" indent="-270406" algn="l" defTabSz="1085183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1345">
                <a:solidFill>
                  <a:schemeClr val="bg2"/>
                </a:solidFill>
                <a:latin typeface="+mn-lt"/>
                <a:ea typeface="+mn-ea"/>
              </a:defRPr>
            </a:lvl8pPr>
            <a:lvl9pPr marL="4491946" indent="-270406" algn="l" defTabSz="1085183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1345">
                <a:solidFill>
                  <a:schemeClr val="bg2"/>
                </a:solidFill>
                <a:latin typeface="+mn-lt"/>
                <a:ea typeface="+mn-ea"/>
              </a:defRPr>
            </a:lvl9pPr>
          </a:lstStyle>
          <a:p>
            <a:pPr marL="407389" marR="0" lvl="0" indent="-407389" eaLnBrk="1" hangingPunct="1">
              <a:buNone/>
            </a:pPr>
            <a:r>
              <a:rPr lang="zh-CN" altLang="en-US" sz="6724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心态影响能力</a:t>
            </a:r>
            <a:r>
              <a:rPr lang="zh-CN" altLang="en-US" sz="4034">
                <a:effectLst>
                  <a:outerShdw blurRad="38100" dist="38100" dir="2700000" algn="tl">
                    <a:schemeClr val="bg2"/>
                  </a:outerShdw>
                </a:effectLst>
              </a:rPr>
              <a:t> </a:t>
            </a:r>
          </a:p>
        </p:txBody>
      </p:sp>
      <p:pic>
        <p:nvPicPr>
          <p:cNvPr id="43012" name="Picture 4" descr="PE01616_"/>
          <p:cNvPicPr/>
          <p:nvPr/>
        </p:nvPicPr>
        <p:blipFill>
          <a:blip r:embed="rId2"/>
          <a:stretch>
            <a:fillRect/>
          </a:stretch>
        </p:blipFill>
        <p:spPr>
          <a:xfrm>
            <a:off x="7063770" y="3284013"/>
            <a:ext cx="3671832" cy="301004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3013" name="Rectangle 6"/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629762"/>
            <a:ext cx="8149547" cy="1143889"/>
          </a:xfrm>
        </p:spPr>
        <p:txBody>
          <a:bodyPr vert="horz" wrap="square" lIns="108585" tIns="54292" rIns="108585" bIns="54292" numCol="1" anchor="ctr" anchorCtr="0" compatLnSpc="1">
            <a:prstTxWarp prst="textNoShape">
              <a:avLst/>
            </a:prstTxWarp>
          </a:bodyPr>
          <a:lstStyle>
            <a:lvl1pPr marL="0" indent="0" algn="l" defTabSz="1085183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98" b="1" i="0" u="none" baseline="0">
                <a:solidFill>
                  <a:srgbClr val="FF6699"/>
                </a:solidFill>
                <a:latin typeface="+mj-lt"/>
                <a:ea typeface="+mj-ea"/>
                <a:cs typeface="+mj-cs"/>
              </a:defRPr>
            </a:lvl1pPr>
            <a:lvl2pPr algn="l" defTabSz="1085183" rtl="0" fontAlgn="base">
              <a:spcBef>
                <a:spcPct val="0"/>
              </a:spcBef>
              <a:spcAft>
                <a:spcPct val="0"/>
              </a:spcAft>
              <a:defRPr lang="zh-CN" altLang="en-US" sz="3698" b="1">
                <a:solidFill>
                  <a:srgbClr val="FF6699"/>
                </a:solidFill>
                <a:latin typeface="Arial" pitchFamily="34" charset="0"/>
                <a:ea typeface="微软雅黑" pitchFamily="34" charset="-122"/>
              </a:defRPr>
            </a:lvl2pPr>
            <a:lvl3pPr algn="l" defTabSz="1085183" rtl="0" fontAlgn="base">
              <a:spcBef>
                <a:spcPct val="0"/>
              </a:spcBef>
              <a:spcAft>
                <a:spcPct val="0"/>
              </a:spcAft>
              <a:defRPr lang="zh-CN" altLang="en-US" sz="3698" b="1">
                <a:solidFill>
                  <a:srgbClr val="FF6699"/>
                </a:solidFill>
                <a:latin typeface="Arial" pitchFamily="34" charset="0"/>
                <a:ea typeface="微软雅黑" pitchFamily="34" charset="-122"/>
              </a:defRPr>
            </a:lvl3pPr>
            <a:lvl4pPr algn="l" defTabSz="1085183" rtl="0" fontAlgn="base">
              <a:spcBef>
                <a:spcPct val="0"/>
              </a:spcBef>
              <a:spcAft>
                <a:spcPct val="0"/>
              </a:spcAft>
              <a:defRPr lang="zh-CN" altLang="en-US" sz="3698" b="1">
                <a:solidFill>
                  <a:srgbClr val="FF6699"/>
                </a:solidFill>
                <a:latin typeface="Arial" pitchFamily="34" charset="0"/>
                <a:ea typeface="微软雅黑" pitchFamily="34" charset="-122"/>
              </a:defRPr>
            </a:lvl4pPr>
            <a:lvl5pPr algn="l" defTabSz="1085183" rtl="0" fontAlgn="base">
              <a:spcBef>
                <a:spcPct val="0"/>
              </a:spcBef>
              <a:spcAft>
                <a:spcPct val="0"/>
              </a:spcAft>
              <a:defRPr lang="zh-CN" altLang="en-US" sz="3698" b="1">
                <a:solidFill>
                  <a:srgbClr val="FF6699"/>
                </a:solidFill>
                <a:latin typeface="Arial" pitchFamily="34" charset="0"/>
                <a:ea typeface="微软雅黑" pitchFamily="34" charset="-122"/>
              </a:defRPr>
            </a:lvl5pPr>
            <a:lvl6pPr marL="512349" algn="l" defTabSz="1085183" rtl="0" fontAlgn="base">
              <a:spcBef>
                <a:spcPct val="0"/>
              </a:spcBef>
              <a:spcAft>
                <a:spcPct val="0"/>
              </a:spcAft>
              <a:defRPr lang="zh-CN" altLang="en-US" sz="3698" b="1">
                <a:solidFill>
                  <a:srgbClr val="FF6699"/>
                </a:solidFill>
                <a:latin typeface="Arial" pitchFamily="34" charset="0"/>
                <a:ea typeface="微软雅黑" pitchFamily="34" charset="-122"/>
              </a:defRPr>
            </a:lvl6pPr>
            <a:lvl7pPr marL="1024697" algn="l" defTabSz="1085183" rtl="0" fontAlgn="base">
              <a:spcBef>
                <a:spcPct val="0"/>
              </a:spcBef>
              <a:spcAft>
                <a:spcPct val="0"/>
              </a:spcAft>
              <a:defRPr lang="zh-CN" altLang="en-US" sz="3698" b="1">
                <a:solidFill>
                  <a:srgbClr val="FF6699"/>
                </a:solidFill>
                <a:latin typeface="Arial" pitchFamily="34" charset="0"/>
                <a:ea typeface="微软雅黑" pitchFamily="34" charset="-122"/>
              </a:defRPr>
            </a:lvl7pPr>
            <a:lvl8pPr marL="1537046" algn="l" defTabSz="1085183" rtl="0" fontAlgn="base">
              <a:spcBef>
                <a:spcPct val="0"/>
              </a:spcBef>
              <a:spcAft>
                <a:spcPct val="0"/>
              </a:spcAft>
              <a:defRPr lang="zh-CN" altLang="en-US" sz="3698" b="1">
                <a:solidFill>
                  <a:srgbClr val="FF6699"/>
                </a:solidFill>
                <a:latin typeface="Arial" pitchFamily="34" charset="0"/>
                <a:ea typeface="微软雅黑" pitchFamily="34" charset="-122"/>
              </a:defRPr>
            </a:lvl8pPr>
            <a:lvl9pPr marL="2049395" algn="l" defTabSz="1085183" rtl="0" fontAlgn="base">
              <a:spcBef>
                <a:spcPct val="0"/>
              </a:spcBef>
              <a:spcAft>
                <a:spcPct val="0"/>
              </a:spcAft>
              <a:defRPr lang="zh-CN" altLang="en-US" sz="3698" b="1">
                <a:solidFill>
                  <a:srgbClr val="FF6699"/>
                </a:solidFill>
                <a:latin typeface="Arial" pitchFamily="34" charset="0"/>
                <a:ea typeface="微软雅黑" pitchFamily="34" charset="-122"/>
              </a:defRPr>
            </a:lvl9pPr>
          </a:lstStyle>
          <a:p>
            <a:pPr marL="0" marR="0" lvl="0" indent="0" algn="ctr" eaLnBrk="1" hangingPunct="1"/>
            <a:r>
              <a:rPr lang="zh-CN" altLang="en-US">
                <a:solidFill>
                  <a:srgbClr val="FFFF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这个试验揭示原理</a:t>
            </a:r>
          </a:p>
        </p:txBody>
      </p:sp>
      <p:sp>
        <p:nvSpPr>
          <p:cNvPr id="43014" name="Text Box 6"/>
          <p:cNvSpPr/>
          <p:nvPr/>
        </p:nvSpPr>
        <p:spPr>
          <a:xfrm>
            <a:off x="5804246" y="6286945"/>
            <a:ext cx="346902" cy="45720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1pPr>
            <a:lvl2pPr marL="512349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2pPr>
            <a:lvl3pPr marL="1024697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3pPr>
            <a:lvl4pPr marL="1537046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4pPr>
            <a:lvl5pPr marL="2049395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</a:pPr>
            <a:endParaRPr lang="zh-CN" altLang="en-US" sz="2689" b="1">
              <a:latin typeface="宋体" pitchFamily="2" charset="-122"/>
            </a:endParaRPr>
          </a:p>
        </p:txBody>
      </p:sp>
      <p:sp>
        <p:nvSpPr>
          <p:cNvPr id="43015" name="TextBox 43014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阳光乐观向上健康快乐成长主题班会</a:t>
            </a:r>
          </a:p>
        </p:txBody>
      </p:sp>
      <p:sp>
        <p:nvSpPr>
          <p:cNvPr id="43016" name="TextBox 43015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6/20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灯片编号占位符 5"/>
          <p:cNvSpPr txBox="1">
            <a:spLocks noGrp="1" noChangeArrowheads="1"/>
          </p:cNvSpPr>
          <p:nvPr/>
        </p:nvSpPr>
        <p:spPr bwMode="auto">
          <a:xfrm>
            <a:off x="8486960" y="6247807"/>
            <a:ext cx="2134786" cy="45897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2349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4697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37046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49395" indent="0" algn="l" defTabSz="1024697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61743" algn="l" defTabSz="1024697" rtl="0" eaLnBrk="1" latinLnBrk="0" hangingPunct="1">
              <a:defRPr kumimoji="0"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74092" algn="l" defTabSz="1024697" rtl="0" eaLnBrk="1" latinLnBrk="0" hangingPunct="1">
              <a:defRPr kumimoji="0"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586441" algn="l" defTabSz="1024697" rtl="0" eaLnBrk="1" latinLnBrk="0" hangingPunct="1">
              <a:defRPr kumimoji="0"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98789" algn="l" defTabSz="1024697" rtl="0" eaLnBrk="1" latinLnBrk="0" hangingPunct="1">
              <a:defRPr lang="zh-CN" altLang="en-US" sz="201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eaLnBrk="1" hangingPunct="1"/>
            <a:fld id="{406CB1E5-DFFC-4D2A-BAEC-F3E92E0A8A1E}" type="slidenum">
              <a:rPr lang="zh-CN" altLang="en-US" sz="1121" b="1">
                <a:effectLst>
                  <a:outerShdw blurRad="38100" dist="38100" dir="2700000" algn="tl">
                    <a:schemeClr val="bg2"/>
                  </a:outerShdw>
                </a:effectLst>
              </a:rPr>
              <a:t>7</a:t>
            </a:fld>
            <a:endParaRPr lang="en-US" altLang="zh-CN" sz="1121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403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303197" y="405609"/>
            <a:ext cx="6132173" cy="1102973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1024697" indent="-1024697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586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  <a:sym typeface="Calibri" pitchFamily="34" charset="0"/>
              </a:defRPr>
            </a:lvl1pPr>
            <a:lvl2pPr marL="1024697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3586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defRPr>
            </a:lvl2pPr>
            <a:lvl3pPr marL="1024697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3586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defRPr>
            </a:lvl3pPr>
            <a:lvl4pPr marL="1024697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3586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defRPr>
            </a:lvl4pPr>
            <a:lvl5pPr marL="1024697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3586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defRPr>
            </a:lvl5pPr>
            <a:lvl6pPr marL="1537046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3586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defRPr>
            </a:lvl6pPr>
            <a:lvl7pPr marL="2049395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3586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defRPr>
            </a:lvl7pPr>
            <a:lvl8pPr marL="2561743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3586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defRPr>
            </a:lvl8pPr>
            <a:lvl9pPr marL="3074092" indent="-1024697" algn="l" rtl="0" fontAlgn="base">
              <a:spcBef>
                <a:spcPct val="0"/>
              </a:spcBef>
              <a:spcAft>
                <a:spcPct val="0"/>
              </a:spcAft>
              <a:defRPr lang="zh-CN" altLang="en-US" sz="3586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sym typeface="Calibri" pitchFamily="34" charset="0"/>
              </a:defRPr>
            </a:lvl9pPr>
          </a:lstStyle>
          <a:p>
            <a:pPr marL="1024697" marR="0" lvl="0" indent="-1024697" algn="ctr" eaLnBrk="1" hangingPunct="1"/>
            <a:r>
              <a:rPr lang="zh-CN" altLang="en-US" sz="6051">
                <a:solidFill>
                  <a:srgbClr val="FFFF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心态对你影响</a:t>
            </a:r>
            <a:r>
              <a:rPr lang="en-US" altLang="en-US" sz="4931">
                <a:solidFill>
                  <a:srgbClr val="FFFF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</a:t>
            </a:r>
          </a:p>
        </p:txBody>
      </p:sp>
      <p:sp>
        <p:nvSpPr>
          <p:cNvPr id="4403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48697" y="2988701"/>
            <a:ext cx="7827549" cy="2988701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84262" indent="-384262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689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  <a:sym typeface="Calibri" pitchFamily="34" charset="0"/>
              </a:defRPr>
            </a:lvl1pPr>
            <a:lvl2pPr marL="832567" indent="-320218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241" b="0" i="0" u="none" baseline="0">
                <a:solidFill>
                  <a:schemeClr val="tx1"/>
                </a:solidFill>
                <a:latin typeface="+mn-lt"/>
                <a:ea typeface="+mn-ea"/>
                <a:sym typeface="Calibri" pitchFamily="34" charset="0"/>
              </a:defRPr>
            </a:lvl2pPr>
            <a:lvl3pPr marL="1280872" indent="-256174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17" b="0" i="0" u="none" baseline="0">
                <a:solidFill>
                  <a:schemeClr val="tx1"/>
                </a:solidFill>
                <a:latin typeface="+mn-lt"/>
                <a:ea typeface="+mn-ea"/>
                <a:sym typeface="Calibri" pitchFamily="34" charset="0"/>
              </a:defRPr>
            </a:lvl3pPr>
            <a:lvl4pPr marL="1793220" indent="-256174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1793" b="0" i="0" u="none" baseline="0">
                <a:solidFill>
                  <a:schemeClr val="tx1"/>
                </a:solidFill>
                <a:latin typeface="+mn-lt"/>
                <a:ea typeface="+mn-ea"/>
                <a:sym typeface="Calibri" pitchFamily="34" charset="0"/>
              </a:defRPr>
            </a:lvl4pPr>
            <a:lvl5pPr marL="2305569" indent="-256174" algn="l" defTabSz="10246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1793" b="0" i="0" u="none" baseline="0">
                <a:solidFill>
                  <a:schemeClr val="tx1"/>
                </a:solidFill>
                <a:latin typeface="+mn-lt"/>
                <a:ea typeface="+mn-ea"/>
                <a:sym typeface="Calibri" pitchFamily="34" charset="0"/>
              </a:defRPr>
            </a:lvl5pPr>
            <a:lvl6pPr marL="2817918" indent="-256174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  <a:sym typeface="Calibri" pitchFamily="34" charset="0"/>
              </a:defRPr>
            </a:lvl6pPr>
            <a:lvl7pPr marL="3330266" indent="-256174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  <a:sym typeface="Calibri" pitchFamily="34" charset="0"/>
              </a:defRPr>
            </a:lvl7pPr>
            <a:lvl8pPr marL="3842615" indent="-256174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  <a:sym typeface="Calibri" pitchFamily="34" charset="0"/>
              </a:defRPr>
            </a:lvl8pPr>
            <a:lvl9pPr marL="4354964" indent="-256174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  <a:sym typeface="Calibri" pitchFamily="34" charset="0"/>
              </a:defRPr>
            </a:lvl9pPr>
          </a:lstStyle>
          <a:p>
            <a:pPr marL="384262" marR="0" lvl="0" indent="-384262" algn="just" eaLnBrk="1" hangingPunct="1">
              <a:buNone/>
            </a:pPr>
            <a:r>
              <a:rPr lang="zh-CN" altLang="en-US" sz="3138" b="1">
                <a:solidFill>
                  <a:srgbClr val="FFFF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 </a:t>
            </a:r>
            <a:r>
              <a:rPr lang="zh-CN" altLang="en-US" sz="3138" b="1">
                <a:solidFill>
                  <a:srgbClr val="0000CC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</a:t>
            </a:r>
            <a:r>
              <a:rPr lang="zh-CN" altLang="en-US" b="1">
                <a:solidFill>
                  <a:srgbClr val="0000CC"/>
                </a:solidFill>
              </a:rPr>
              <a:t>心态好</a:t>
            </a:r>
          </a:p>
          <a:p>
            <a:pPr marL="384262" marR="0" lvl="0" indent="-384262" algn="just" eaLnBrk="1" hangingPunct="1">
              <a:buNone/>
            </a:pPr>
            <a:r>
              <a:rPr lang="zh-CN" altLang="en-US" b="1"/>
              <a:t>      </a:t>
            </a:r>
            <a:r>
              <a:rPr lang="en-US" altLang="zh-CN" b="1">
                <a:latin typeface="Arial" pitchFamily="34" charset="0"/>
              </a:rPr>
              <a:t>——</a:t>
            </a:r>
            <a:r>
              <a:rPr lang="zh-CN" altLang="en-US" b="1"/>
              <a:t>生理健康，能力增强。</a:t>
            </a:r>
          </a:p>
          <a:p>
            <a:pPr marL="384262" marR="0" lvl="0" indent="-384262" algn="just" eaLnBrk="1" hangingPunct="1">
              <a:buNone/>
            </a:pPr>
            <a:endParaRPr lang="zh-CN" altLang="en-US" b="1"/>
          </a:p>
          <a:p>
            <a:pPr marL="384262" marR="0" lvl="0" indent="-384262" algn="just" eaLnBrk="1" hangingPunct="1">
              <a:buNone/>
            </a:pPr>
            <a:r>
              <a:rPr lang="zh-CN" altLang="en-US" b="1"/>
              <a:t>  </a:t>
            </a:r>
            <a:r>
              <a:rPr lang="zh-CN" altLang="en-US" b="1">
                <a:solidFill>
                  <a:srgbClr val="0000CC"/>
                </a:solidFill>
              </a:rPr>
              <a:t>心态不好</a:t>
            </a:r>
          </a:p>
          <a:p>
            <a:pPr marL="384262" marR="0" lvl="0" indent="-384262" algn="just" eaLnBrk="1" hangingPunct="1">
              <a:buNone/>
            </a:pPr>
            <a:r>
              <a:rPr lang="zh-CN" altLang="en-US" b="1"/>
              <a:t>      </a:t>
            </a:r>
            <a:r>
              <a:rPr lang="en-US" altLang="zh-CN" b="1">
                <a:latin typeface="Arial" pitchFamily="34" charset="0"/>
              </a:rPr>
              <a:t>——</a:t>
            </a:r>
            <a:r>
              <a:rPr lang="zh-CN" altLang="en-US" b="1"/>
              <a:t>生理差，能力差。</a:t>
            </a:r>
            <a:r>
              <a:rPr lang="zh-CN" altLang="en-US" sz="4482"/>
              <a:t> </a:t>
            </a:r>
          </a:p>
        </p:txBody>
      </p:sp>
      <p:pic>
        <p:nvPicPr>
          <p:cNvPr id="44037" name="Picture 6" descr="PE01476_"/>
          <p:cNvPicPr/>
          <p:nvPr/>
        </p:nvPicPr>
        <p:blipFill>
          <a:blip r:embed="rId2"/>
          <a:stretch>
            <a:fillRect/>
          </a:stretch>
        </p:blipFill>
        <p:spPr>
          <a:xfrm>
            <a:off x="7547655" y="985560"/>
            <a:ext cx="3458354" cy="251549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4038" name="Text Box 6"/>
          <p:cNvSpPr/>
          <p:nvPr/>
        </p:nvSpPr>
        <p:spPr>
          <a:xfrm>
            <a:off x="5804246" y="6286945"/>
            <a:ext cx="346902" cy="45720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1pPr>
            <a:lvl2pPr marL="512349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2pPr>
            <a:lvl3pPr marL="1024697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3pPr>
            <a:lvl4pPr marL="1537046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4pPr>
            <a:lvl5pPr marL="2049395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</a:pPr>
            <a:endParaRPr lang="zh-CN" altLang="en-US" sz="2689" b="1">
              <a:latin typeface="宋体" pitchFamily="2" charset="-122"/>
            </a:endParaRPr>
          </a:p>
        </p:txBody>
      </p:sp>
      <p:sp>
        <p:nvSpPr>
          <p:cNvPr id="44039" name="TextBox 44038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阳光乐观向上健康快乐成长主题班会</a:t>
            </a:r>
          </a:p>
        </p:txBody>
      </p:sp>
      <p:sp>
        <p:nvSpPr>
          <p:cNvPr id="44040" name="TextBox 44039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7/20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0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0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40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40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40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40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40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40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/>
      <p:bldP spid="44036" grpId="1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Rectangle 2"/>
          <p:cNvSpPr/>
          <p:nvPr/>
        </p:nvSpPr>
        <p:spPr>
          <a:xfrm>
            <a:off x="2303197" y="2385624"/>
            <a:ext cx="7172882" cy="72049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8585" tIns="54292" rIns="108585" bIns="54292"/>
          <a:lstStyle>
            <a:defPPr algn="l" rtl="0" eaLnBrk="1" hangingPunct="1">
              <a:defRPr kumimoji="0" lang="zh-CN"/>
            </a:defPPr>
            <a:lvl1pPr marL="0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1pPr>
            <a:lvl2pPr marL="512349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2pPr>
            <a:lvl3pPr marL="1024697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3pPr>
            <a:lvl4pPr marL="1537046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4pPr>
            <a:lvl5pPr marL="2049395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20000"/>
              </a:spcBef>
            </a:pPr>
            <a:r>
              <a:rPr lang="zh-CN" altLang="en-US" sz="4482">
                <a:solidFill>
                  <a:srgbClr val="FF3300"/>
                </a:solidFill>
                <a:ea typeface="微软雅黑" pitchFamily="34" charset="-122"/>
              </a:rPr>
              <a:t>乐观品质伴我成长</a:t>
            </a:r>
          </a:p>
        </p:txBody>
      </p:sp>
      <p:sp>
        <p:nvSpPr>
          <p:cNvPr id="45059" name="WordArt 3">
            <a:hlinkClick r:id="rId2"/>
          </p:cNvPr>
          <p:cNvSpPr/>
          <p:nvPr/>
        </p:nvSpPr>
        <p:spPr>
          <a:xfrm>
            <a:off x="4804454" y="3106114"/>
            <a:ext cx="2259315" cy="676016"/>
          </a:xfrm>
          <a:gradFill rotWithShape="1">
            <a:gsLst>
              <a:gs pos="0">
                <a:schemeClr val="bg1"/>
              </a:gs>
              <a:gs pos="100000">
                <a:srgbClr val="757575"/>
              </a:gs>
            </a:gsLst>
            <a:lin ang="5400000" scaled="1"/>
          </a:gradFill>
          <a:ln w="3175">
            <a:solidFill>
              <a:srgbClr val="99CCFF"/>
            </a:solidFill>
            <a:miter lim="800000"/>
          </a:ln>
          <a:effectLst>
            <a:outerShdw dist="35921" dir="2700000" algn="ctr">
              <a:srgbClr val="990000"/>
            </a:outerShdw>
          </a:effectLst>
        </p:spPr>
        <p:txBody>
          <a:bodyPr wrap="none" fromWordArt="1">
            <a:prstTxWarp prst="textPlain">
              <a:avLst/>
            </a:prstTxWarp>
          </a:bodyPr>
          <a:lstStyle>
            <a:defPPr algn="l" rtl="0" eaLnBrk="1" hangingPunct="1">
              <a:defRPr kumimoji="0"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sz="4034" kern="10">
                <a:ln w="3175">
                  <a:solidFill>
                    <a:srgbClr val="99CCFF"/>
                  </a:solidFill>
                </a:ln>
                <a:gradFill rotWithShape="1">
                  <a:gsLst>
                    <a:gs pos="0">
                      <a:schemeClr val="bg1"/>
                    </a:gs>
                    <a:gs pos="100000">
                      <a:srgbClr val="757575"/>
                    </a:gs>
                  </a:gsLst>
                  <a:lin ang="5400000" scaled="1"/>
                </a:gradFill>
                <a:effectLst>
                  <a:outerShdw dist="35921" dir="2700000" algn="ctr">
                    <a:srgbClr val="990000"/>
                  </a:outerShdw>
                </a:effectLst>
                <a:latin typeface="微软雅黑"/>
              </a:rPr>
              <a:t>观看视频</a:t>
            </a:r>
          </a:p>
        </p:txBody>
      </p:sp>
      <p:sp>
        <p:nvSpPr>
          <p:cNvPr id="45061" name="Rectangle 2"/>
          <p:cNvSpPr/>
          <p:nvPr/>
        </p:nvSpPr>
        <p:spPr>
          <a:xfrm>
            <a:off x="2868915" y="4235772"/>
            <a:ext cx="7172882" cy="72049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08585" tIns="54292" rIns="108585" bIns="54292"/>
          <a:lstStyle>
            <a:defPPr algn="l" rtl="0" eaLnBrk="1" hangingPunct="1">
              <a:defRPr kumimoji="0" lang="zh-CN"/>
            </a:defPPr>
            <a:lvl1pPr marL="0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1pPr>
            <a:lvl2pPr marL="512349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2pPr>
            <a:lvl3pPr marL="1024697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3pPr>
            <a:lvl4pPr marL="1537046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4pPr>
            <a:lvl5pPr marL="2049395" indent="0" algn="l" defTabSz="10246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17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Arial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20000"/>
              </a:spcBef>
            </a:pPr>
            <a:r>
              <a:rPr lang="en-US" altLang="zh-CN" sz="4482">
                <a:solidFill>
                  <a:srgbClr val="FF3300"/>
                </a:solidFill>
                <a:ea typeface="微软雅黑" pitchFamily="34" charset="-122"/>
              </a:rPr>
              <a:t>《</a:t>
            </a:r>
            <a:r>
              <a:rPr lang="zh-CN" altLang="en-US" sz="4482">
                <a:solidFill>
                  <a:srgbClr val="FF3300"/>
                </a:solidFill>
                <a:ea typeface="微软雅黑" pitchFamily="34" charset="-122"/>
              </a:rPr>
              <a:t>千手观音</a:t>
            </a:r>
            <a:r>
              <a:rPr lang="en-US" altLang="zh-CN" sz="4482">
                <a:solidFill>
                  <a:srgbClr val="FF3300"/>
                </a:solidFill>
                <a:ea typeface="微软雅黑" pitchFamily="34" charset="-122"/>
              </a:rPr>
              <a:t>》</a:t>
            </a:r>
          </a:p>
        </p:txBody>
      </p:sp>
      <p:sp>
        <p:nvSpPr>
          <p:cNvPr id="45062" name="TextBox 4506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阳光乐观向上健康快乐成长主题班会</a:t>
            </a:r>
          </a:p>
        </p:txBody>
      </p:sp>
      <p:sp>
        <p:nvSpPr>
          <p:cNvPr id="45063" name="TextBox 45062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8/20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Rectangle 2"/>
          <p:cNvSpPr/>
          <p:nvPr>
            <p:ph type="ctrTitle" idx="4294967295"/>
          </p:nvPr>
        </p:nvSpPr>
        <p:spPr>
          <a:xfrm>
            <a:off x="1741036" y="2166808"/>
            <a:ext cx="8709927" cy="126308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108603" tIns="54301" rIns="108603" bIns="54301" anchor="ctr" anchorCtr="0"/>
          <a:lstStyle>
            <a:lvl1pPr marL="0" indent="0" algn="l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98" b="1" i="0" u="none" baseline="0">
                <a:solidFill>
                  <a:schemeClr val="tx1"/>
                </a:solidFill>
                <a:latin typeface="Yikes!" pitchFamily="2" charset="-52"/>
                <a:ea typeface="微软雅黑" pitchFamily="34" charset="-122"/>
                <a:sym typeface="MS PGothic" pitchFamily="34" charset="-128"/>
              </a:defRPr>
            </a:lvl1pPr>
            <a:lvl2pPr>
              <a:defRPr lang="zh-CN" altLang="en-US"/>
            </a:lvl2pPr>
            <a:lvl3pPr>
              <a:defRPr lang="zh-CN" altLang="en-US"/>
            </a:lvl3pPr>
            <a:lvl4pPr>
              <a:defRPr lang="zh-CN" altLang="en-US"/>
            </a:lvl4pPr>
            <a:lvl5pPr>
              <a:defRPr lang="zh-CN" altLang="en-US"/>
            </a:lvl5pPr>
          </a:lstStyle>
          <a:p>
            <a:pPr marL="0" lvl="0" indent="0" algn="ctr" eaLnBrk="1" hangingPunct="1"/>
            <a:r>
              <a:rPr lang="zh-CN" altLang="en-US" sz="4707">
                <a:solidFill>
                  <a:schemeClr val="bg1"/>
                </a:solidFill>
              </a:rPr>
              <a:t>你议我论</a:t>
            </a:r>
          </a:p>
        </p:txBody>
      </p:sp>
      <p:sp>
        <p:nvSpPr>
          <p:cNvPr id="46083" name="Rectangle 3"/>
          <p:cNvSpPr/>
          <p:nvPr>
            <p:ph type="subTitle" idx="4294967295"/>
          </p:nvPr>
        </p:nvSpPr>
        <p:spPr>
          <a:xfrm>
            <a:off x="2509559" y="3573988"/>
            <a:ext cx="7172882" cy="11261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108603" tIns="54301" rIns="108603" bIns="54301" anchor="t" anchorCtr="0"/>
          <a:lstStyle>
            <a:lvl1pPr marL="407389" indent="-407389" algn="ctr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802" b="0" i="0" u="none" baseline="0">
                <a:solidFill>
                  <a:schemeClr val="tx1"/>
                </a:solidFill>
                <a:latin typeface="Yikes!" pitchFamily="2" charset="-52"/>
                <a:ea typeface="微软雅黑" pitchFamily="34" charset="-122"/>
                <a:sym typeface="MS PGothic" pitchFamily="34" charset="-128"/>
              </a:defRPr>
            </a:lvl1pPr>
            <a:lvl2pPr marL="832567" indent="-320218" algn="ctr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353" b="0" i="0" u="none" baseline="0">
                <a:solidFill>
                  <a:schemeClr val="tx1"/>
                </a:solidFill>
                <a:latin typeface="Yikes!" pitchFamily="2" charset="-52"/>
                <a:ea typeface="微软雅黑" pitchFamily="34" charset="-122"/>
                <a:sym typeface="MS PGothic" pitchFamily="34" charset="-128"/>
              </a:defRPr>
            </a:lvl2pPr>
            <a:lvl3pPr marL="1280872" indent="-256174" algn="ctr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129" b="0" i="0" u="none" baseline="0">
                <a:solidFill>
                  <a:schemeClr val="tx1"/>
                </a:solidFill>
                <a:latin typeface="Yikes!" pitchFamily="2" charset="-52"/>
                <a:ea typeface="微软雅黑" pitchFamily="34" charset="-122"/>
                <a:sym typeface="MS PGothic" pitchFamily="34" charset="-128"/>
              </a:defRPr>
            </a:lvl3pPr>
            <a:lvl4pPr marL="1793220" indent="-256174" algn="ctr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793" b="0" i="0" u="none" baseline="0">
                <a:solidFill>
                  <a:schemeClr val="tx1"/>
                </a:solidFill>
                <a:latin typeface="Yikes!" pitchFamily="2" charset="-52"/>
                <a:ea typeface="微软雅黑" pitchFamily="34" charset="-122"/>
                <a:sym typeface="MS PGothic" pitchFamily="34" charset="-128"/>
              </a:defRPr>
            </a:lvl4pPr>
            <a:lvl5pPr marL="2305569" indent="-256174" algn="ctr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793" b="0" i="0" u="none" baseline="0">
                <a:solidFill>
                  <a:schemeClr val="tx1"/>
                </a:solidFill>
                <a:latin typeface="Yikes!" pitchFamily="2" charset="-52"/>
                <a:ea typeface="微软雅黑" pitchFamily="34" charset="-122"/>
                <a:sym typeface="MS PGothic" pitchFamily="34" charset="-128"/>
              </a:defRPr>
            </a:lvl5pPr>
          </a:lstStyle>
          <a:p>
            <a:pPr marL="407389" lvl="0" indent="-407389" eaLnBrk="1" hangingPunct="1">
              <a:buChar char="•"/>
            </a:pPr>
            <a:r>
              <a:rPr lang="zh-CN" altLang="en-US" sz="3474" b="1">
                <a:solidFill>
                  <a:schemeClr val="bg1"/>
                </a:solidFill>
                <a:latin typeface="微软雅黑" pitchFamily="34" charset="-122"/>
              </a:rPr>
              <a:t>——</a:t>
            </a:r>
            <a:r>
              <a:rPr lang="zh-CN" altLang="en-US" sz="3474">
                <a:solidFill>
                  <a:schemeClr val="bg1"/>
                </a:solidFill>
              </a:rPr>
              <a:t>怎样塑造阳光心态</a:t>
            </a:r>
          </a:p>
        </p:txBody>
      </p:sp>
      <p:sp>
        <p:nvSpPr>
          <p:cNvPr id="46084" name="TextBox 46083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阳光乐观向上健康快乐成长主题班会</a:t>
            </a:r>
          </a:p>
        </p:txBody>
      </p:sp>
      <p:sp>
        <p:nvSpPr>
          <p:cNvPr id="46085" name="TextBox 46084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9/20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Rectangle 2"/>
          <p:cNvSpPr/>
          <p:nvPr>
            <p:ph type="title" idx="4294967295"/>
          </p:nvPr>
        </p:nvSpPr>
        <p:spPr>
          <a:xfrm>
            <a:off x="1484862" y="273964"/>
            <a:ext cx="9222276" cy="1145669"/>
          </a:xfrm>
          <a:prstGeom prst="rect">
            <a:avLst/>
          </a:prstGeom>
          <a:solidFill>
            <a:srgbClr val="FFFF99">
              <a:alpha val="20000"/>
            </a:srgbClr>
          </a:solidFill>
          <a:ln>
            <a:miter lim="800000"/>
          </a:ln>
        </p:spPr>
        <p:txBody>
          <a:bodyPr vert="horz" wrap="square" lIns="108585" tIns="54292" rIns="108585" bIns="54292" anchor="ctr" anchorCtr="0"/>
          <a:lstStyle>
            <a:lvl1pPr marL="0" indent="0" algn="l" defTabSz="1085183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98" b="1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defTabSz="1085183" rtl="0" fontAlgn="base">
              <a:spcBef>
                <a:spcPct val="0"/>
              </a:spcBef>
              <a:spcAft>
                <a:spcPct val="0"/>
              </a:spcAft>
              <a:defRPr lang="zh-CN" altLang="en-US" sz="3698" b="1">
                <a:solidFill>
                  <a:schemeClr val="tx2"/>
                </a:solidFill>
                <a:latin typeface="Arial" pitchFamily="34" charset="0"/>
                <a:ea typeface="微软雅黑" pitchFamily="34" charset="-122"/>
              </a:defRPr>
            </a:lvl2pPr>
            <a:lvl3pPr algn="l" defTabSz="1085183" rtl="0" fontAlgn="base">
              <a:spcBef>
                <a:spcPct val="0"/>
              </a:spcBef>
              <a:spcAft>
                <a:spcPct val="0"/>
              </a:spcAft>
              <a:defRPr lang="zh-CN" altLang="en-US" sz="3698" b="1">
                <a:solidFill>
                  <a:schemeClr val="tx2"/>
                </a:solidFill>
                <a:latin typeface="Arial" pitchFamily="34" charset="0"/>
                <a:ea typeface="微软雅黑" pitchFamily="34" charset="-122"/>
              </a:defRPr>
            </a:lvl3pPr>
            <a:lvl4pPr algn="l" defTabSz="1085183" rtl="0" fontAlgn="base">
              <a:spcBef>
                <a:spcPct val="0"/>
              </a:spcBef>
              <a:spcAft>
                <a:spcPct val="0"/>
              </a:spcAft>
              <a:defRPr lang="zh-CN" altLang="en-US" sz="3698" b="1">
                <a:solidFill>
                  <a:schemeClr val="tx2"/>
                </a:solidFill>
                <a:latin typeface="Arial" pitchFamily="34" charset="0"/>
                <a:ea typeface="微软雅黑" pitchFamily="34" charset="-122"/>
              </a:defRPr>
            </a:lvl4pPr>
            <a:lvl5pPr algn="l" defTabSz="1085183" rtl="0" fontAlgn="base">
              <a:spcBef>
                <a:spcPct val="0"/>
              </a:spcBef>
              <a:spcAft>
                <a:spcPct val="0"/>
              </a:spcAft>
              <a:defRPr lang="zh-CN" altLang="en-US" sz="3698" b="1">
                <a:solidFill>
                  <a:schemeClr val="tx2"/>
                </a:solidFill>
                <a:latin typeface="Arial" pitchFamily="34" charset="0"/>
                <a:ea typeface="微软雅黑" pitchFamily="34" charset="-122"/>
              </a:defRPr>
            </a:lvl5pPr>
            <a:lvl6pPr marL="512349" algn="l" defTabSz="1085183" rtl="0" fontAlgn="base">
              <a:spcBef>
                <a:spcPct val="0"/>
              </a:spcBef>
              <a:spcAft>
                <a:spcPct val="0"/>
              </a:spcAft>
              <a:defRPr lang="zh-CN" altLang="en-US" sz="3698" b="1">
                <a:solidFill>
                  <a:schemeClr val="tx2"/>
                </a:solidFill>
                <a:latin typeface="Arial" pitchFamily="34" charset="0"/>
                <a:ea typeface="微软雅黑" pitchFamily="34" charset="-122"/>
              </a:defRPr>
            </a:lvl6pPr>
            <a:lvl7pPr marL="1024697" algn="l" defTabSz="1085183" rtl="0" fontAlgn="base">
              <a:spcBef>
                <a:spcPct val="0"/>
              </a:spcBef>
              <a:spcAft>
                <a:spcPct val="0"/>
              </a:spcAft>
              <a:defRPr lang="zh-CN" altLang="en-US" sz="3698" b="1">
                <a:solidFill>
                  <a:schemeClr val="tx2"/>
                </a:solidFill>
                <a:latin typeface="Arial" pitchFamily="34" charset="0"/>
                <a:ea typeface="微软雅黑" pitchFamily="34" charset="-122"/>
              </a:defRPr>
            </a:lvl7pPr>
            <a:lvl8pPr marL="1537046" algn="l" defTabSz="1085183" rtl="0" fontAlgn="base">
              <a:spcBef>
                <a:spcPct val="0"/>
              </a:spcBef>
              <a:spcAft>
                <a:spcPct val="0"/>
              </a:spcAft>
              <a:defRPr lang="zh-CN" altLang="en-US" sz="3698" b="1">
                <a:solidFill>
                  <a:schemeClr val="tx2"/>
                </a:solidFill>
                <a:latin typeface="Arial" pitchFamily="34" charset="0"/>
                <a:ea typeface="微软雅黑" pitchFamily="34" charset="-122"/>
              </a:defRPr>
            </a:lvl8pPr>
            <a:lvl9pPr marL="2049395" algn="l" defTabSz="1085183" rtl="0" fontAlgn="base">
              <a:spcBef>
                <a:spcPct val="0"/>
              </a:spcBef>
              <a:spcAft>
                <a:spcPct val="0"/>
              </a:spcAft>
              <a:defRPr lang="zh-CN" altLang="en-US" sz="3698" b="1">
                <a:solidFill>
                  <a:schemeClr val="tx2"/>
                </a:solidFill>
                <a:latin typeface="Arial" pitchFamily="34" charset="0"/>
                <a:ea typeface="微软雅黑" pitchFamily="34" charset="-122"/>
              </a:defRPr>
            </a:lvl9pPr>
          </a:lstStyle>
          <a:p>
            <a:pPr lvl="0" eaLnBrk="1" hangingPunct="1"/>
            <a:r>
              <a:rPr lang="zh-CN" altLang="en-US"/>
              <a:t>怎样调整：  举事例说明</a:t>
            </a:r>
          </a:p>
        </p:txBody>
      </p:sp>
      <p:sp>
        <p:nvSpPr>
          <p:cNvPr id="47107" name="Rectangle 3"/>
          <p:cNvSpPr/>
          <p:nvPr>
            <p:ph type="body" idx="4294967295"/>
          </p:nvPr>
        </p:nvSpPr>
        <p:spPr>
          <a:xfrm>
            <a:off x="2061255" y="1483676"/>
            <a:ext cx="9222276" cy="4525747"/>
          </a:xfrm>
          <a:prstGeom prst="rect">
            <a:avLst/>
          </a:prstGeom>
          <a:solidFill>
            <a:srgbClr val="FFFF99">
              <a:alpha val="20000"/>
            </a:srgbClr>
          </a:solidFill>
          <a:ln>
            <a:miter lim="800000"/>
          </a:ln>
        </p:spPr>
        <p:txBody>
          <a:bodyPr vert="horz" wrap="square" lIns="108585" tIns="54292" rIns="108585" bIns="54292" anchor="t" anchorCtr="0"/>
          <a:lstStyle>
            <a:lvl1pPr marL="407389" indent="-407389" algn="l" defTabSz="1085183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802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32567" indent="-320218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353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280872" indent="-256174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129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793220" indent="-256174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1793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305569" indent="-256174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1793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954900" indent="-270406" algn="l" defTabSz="1085183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</a:defRPr>
            </a:lvl6pPr>
            <a:lvl7pPr marL="3467249" indent="-270406" algn="l" defTabSz="1085183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</a:defRPr>
            </a:lvl7pPr>
            <a:lvl8pPr marL="3979597" indent="-270406" algn="l" defTabSz="1085183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</a:defRPr>
            </a:lvl8pPr>
            <a:lvl9pPr marL="4491946" indent="-270406" algn="l" defTabSz="1085183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1793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407389" lvl="0" indent="-407389" eaLnBrk="1" hangingPunct="1"/>
            <a:r>
              <a:rPr lang="zh-CN" altLang="en-US"/>
              <a:t>怎样调整：  举事例说明</a:t>
            </a:r>
          </a:p>
          <a:p>
            <a:pPr marL="407389" lvl="0" indent="-407389" eaLnBrk="1" hangingPunct="1"/>
            <a:r>
              <a:rPr lang="zh-CN" altLang="en-US"/>
              <a:t>1.   坚定理想，用名人名言，名人事例勉励自己 。</a:t>
            </a:r>
          </a:p>
          <a:p>
            <a:pPr marL="407389" lvl="0" indent="-407389" eaLnBrk="1" hangingPunct="1"/>
            <a:r>
              <a:rPr lang="zh-CN" altLang="en-US"/>
              <a:t>2．自我调整，写心理日志宣泄。 </a:t>
            </a:r>
          </a:p>
          <a:p>
            <a:pPr marL="407389" lvl="0" indent="-407389" eaLnBrk="1" hangingPunct="1"/>
            <a:r>
              <a:rPr lang="zh-CN" altLang="en-US"/>
              <a:t>3．自我主动暗示。（如：时常对自己说：我能行，一定行） </a:t>
            </a:r>
          </a:p>
          <a:p>
            <a:pPr marL="407389" lvl="0" indent="-407389" eaLnBrk="1" hangingPunct="1"/>
            <a:r>
              <a:rPr lang="zh-CN" altLang="en-US"/>
              <a:t>4．找老师说心理话，或找知心朋友说心事。</a:t>
            </a:r>
          </a:p>
          <a:p>
            <a:pPr marL="407389" lvl="0" indent="-407389" eaLnBrk="1" hangingPunct="1"/>
            <a:r>
              <a:rPr lang="zh-CN" altLang="en-US"/>
              <a:t>5．听音乐缓解自己情绪，让心情舒畅。 </a:t>
            </a:r>
          </a:p>
          <a:p>
            <a:pPr marL="407389" lvl="0" indent="-407389" eaLnBrk="1" hangingPunct="1"/>
            <a:r>
              <a:rPr lang="zh-CN" altLang="en-US"/>
              <a:t>6．多运动，如足球、篮球等。</a:t>
            </a:r>
          </a:p>
        </p:txBody>
      </p:sp>
      <p:sp>
        <p:nvSpPr>
          <p:cNvPr id="47108" name="TextBox 4710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阳光乐观向上健康快乐成长主题班会</a:t>
            </a:r>
          </a:p>
        </p:txBody>
      </p:sp>
      <p:sp>
        <p:nvSpPr>
          <p:cNvPr id="47109" name="TextBox 47108"/>
          <p:cNvSpPr txBox="1"/>
          <p:nvPr/>
        </p:nvSpPr>
        <p:spPr>
          <a:xfrm>
            <a:off x="11112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 sz="1005"/>
            </a:pPr>
            <a:r>
              <a:t>10/20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3" dur="2000" fill="hold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8" dur="500" fill="hold"/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3" dur="500" fill="hold"/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8" dur="500" fill="hold"/>
                                        <p:tgtEl>
                                          <p:spTgt spid="47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71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71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https://d.book118.com/548134016075006022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都市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Office 主题">
      <a:majorFont>
        <a:latin typeface="Calibri Light"/>
        <a:ea typeface="宋体" charset="-122"/>
        <a:cs typeface="Arial"/>
      </a:majorFont>
      <a:minorFont>
        <a:latin typeface="Calibri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itchFamily="34" charset="0"/>
            <a:ea typeface="宋体" pitchFamily="2" charset="-122"/>
          </a:defRPr>
        </a:defPPr>
      </a:lstStyle>
    </a:lnDef>
  </a:objectDefaults>
  <a:extraClrSchemeLst>
    <a:extraClrScheme>
      <a:clrScheme name="Office 主题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5CBE7"/>
        </a:accent5>
        <a:accent6>
          <a:srgbClr val="D771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3">
      <vt:lpstr>Arial</vt:lpstr>
      <vt:lpstr>Calibri</vt:lpstr>
      <vt:lpstr>Calibri Light</vt:lpstr>
      <vt:lpstr>宋体</vt:lpstr>
      <vt:lpstr>Times New Roman</vt:lpstr>
      <vt:lpstr>微软雅黑</vt:lpstr>
      <vt:lpstr>Lithos Pro Regular</vt:lpstr>
      <vt:lpstr>华文隶书</vt:lpstr>
      <vt:lpstr>Wingdings</vt:lpstr>
      <vt:lpstr>Yikes!</vt:lpstr>
      <vt:lpstr>MS PGothic</vt:lpstr>
      <vt:lpstr>Office Theme</vt:lpstr>
      <vt:lpstr>PowerPoint Presentation</vt:lpstr>
      <vt:lpstr>拥有阳光心态，赢得高兴人生！</vt:lpstr>
      <vt:lpstr>PowerPoint Presentation</vt:lpstr>
      <vt:lpstr>九个人过桥试验 </vt:lpstr>
      <vt:lpstr>PowerPoint Presentation</vt:lpstr>
      <vt:lpstr>这个试验揭示原理</vt:lpstr>
      <vt:lpstr>心态对你影响 </vt:lpstr>
      <vt:lpstr>PowerPoint Presentation</vt:lpstr>
      <vt:lpstr>你议我论</vt:lpstr>
      <vt:lpstr>怎样调整：  举事例说明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2024-08-28T18:30:50.725</cp:lastPrinted>
  <dcterms:created xsi:type="dcterms:W3CDTF">2024-08-28T10:30:50Z</dcterms:created>
  <dcterms:modified xsi:type="dcterms:W3CDTF">2024-08-28T10:30:52Z</dcterms:modified>
</cp:coreProperties>
</file>