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A3FA3-0C65-4634-8D46-749FA1779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845CA-E064-4779-BAE8-47FC5248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18B29-5A14-4781-8779-A35E94F8F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2B2B8-3465-4CC3-BA8B-5B197AF3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F2D61-BF07-4C91-86C8-DE5884C2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8EDCC-FA72-4E75-B446-F9E9A288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B27A5-861E-4924-AC85-40814AA4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89856-F8B7-4FD7-AEEE-1F0BD90A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D4A1C-E8B1-4DF3-AF3E-D5B97DB6C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0BEF6-850A-4DA5-9DAF-0C824B7E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16555-2604-4940-AE21-1BA74861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4105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390650" y="444499"/>
            <a:ext cx="9544050" cy="5079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" y="501649"/>
            <a:ext cx="12166600" cy="63309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" y="476249"/>
            <a:ext cx="10775950" cy="63563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552449"/>
            <a:ext cx="9582150" cy="41528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" y="514349"/>
            <a:ext cx="10775950" cy="63182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https://d.book118.com/548134105064006032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5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2024-09-10T00:20:31.496</cp:lastPrinted>
  <dcterms:created xsi:type="dcterms:W3CDTF">2024-09-09T16:20:31Z</dcterms:created>
  <dcterms:modified xsi:type="dcterms:W3CDTF">2024-09-09T16:20:32Z</dcterms:modified>
</cp:coreProperties>
</file>