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56F60-EC0F-47C7-93AE-91D305A5B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05FB6-9617-4C47-8BA5-B19E4954A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01E16-284A-486E-BF34-E60F9ACA1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F5840-E770-4B9D-8B05-8936836A9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5E1199-4ECF-45CF-8B73-5F961FF85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0A9EC6-DFFF-4B8C-83DF-BCD97C87D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0FB9BE-A026-4DEF-9435-E18AC9BCE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8A3EE-C4E5-4CE2-8189-1A5137827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645EC-FB1B-47F6-A166-917353A49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046BF-D17F-45FC-B663-EE4C4B6E0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50C68-B499-49D3-89BC-EEDD28A64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3500100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设立村级服务公司市场研究报告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村级服务公司市场现状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村级服务公司设立条件及流程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村级服务公司运营策略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村级服务公司市场前景预测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乡村振兴战略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随着国家对乡村振兴战略的重视，村级服务公司作为连接城乡经济的重要桥梁，具有巨大的市场潜力。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村级服务市场空白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当前，村级服务市场存在较大的空白，缺乏专业化的服务机构，难以满足村民日益增长的服务需求。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政府出台了一系列支持村级服务公司发展的政策，为市场提供了良好的政策环境。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深入了解村级服务市场的现状和需求，为公司的市场定位提供依据。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评估市场潜力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评估村级服务市场的潜力和发展趋势，预测未来市场规模和增长前景。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提出发展策略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基于市场需求和市场潜力分析，提出公司的发展策略和市场拓展建议。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实地调研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通过访谈、问卷调查等方式，对目标市场的村民、村干部、企业等进行实地调研，了解市场需求和竞争情况。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运用统计分析方法，对收集的数据进行整理、分析和挖掘，揭示市场特征和规律。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文献研究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收集相关政策文件、学术论文、行业报告等文献资料，对村级服务市场进行深入研究。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村级服务公司市场现状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317" r="353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10" r="321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随着农村经济的发展和农民生活水平的提高，村级服务公司的市场规模逐渐扩大。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农民对于农业生产、生活服务、金融服务等方面的需求日益增长，为村级服务公司提供了广阔的市场空间。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服务需求增长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包括农资供应、农业技术咨询、农机作业等服务，满足农民在农业生产过程中的需求。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提供便民超市、家政服务、快递收发等服务，方便农民生活。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为农民提供存取款、贷款、理财等金融服务，满足农民的金融需求。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创新与差异化竞争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为了在竞争中脱颖而出，村级服务公司需要不断创新，提供差异化、个性化的服务。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服务公司数量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目前，村级服务公司数量较少，但随着市场需求的增长，竞争将逐渐加剧。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不同村级服务公司在服务质量、价格等方面存在差异，农民会根据自身需求选择服务公司。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本地化服务需求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客户更倾向于选择熟悉本地环境和文化的服务机构，因此本地化服务需求较高。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随着农村经济的发展和农民收入的提高，客户对个性化服务的需求也在增加，如定制化农业技术方案等。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多元化服务需求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村级服务公司需提供农业技术咨询、农产品销售、农村金融服务等多元化服务。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服务品质要求提高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客户对服务品质的要求不断提高，包括服务态度、专业水平、响应速度等方面。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数字化服务需求增加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随着互联网和智能手机的普及，客户对数字化服务的需求也在增加，如在线农业技术咨询、农产品电商等。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综合性服务需求增强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客户对综合性服务的需求增强，包括农业生产、加工、销售等环节的全方位服务。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更关注农业技术咨询、农业生产资料供应等方面的服务，以提高农业生产效率和质量。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农业生产型客户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更关注农产品加工技术、设备租赁等方面的服务，以降低加工成本和提高产品质量。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农产品加工型客户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更关注农产品销售渠道拓展、品牌建设等方面的服务，以提高产品附加值和市场竞争力。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农产品销售型客户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不同类型客户需求差异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村级服务公司设立条件及流程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https://d.book118.com/548135001004006045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2024-09-25T08:41:46.554</cp:lastPrinted>
  <dcterms:created xsi:type="dcterms:W3CDTF">2024-09-25T00:41:46Z</dcterms:created>
  <dcterms:modified xsi:type="dcterms:W3CDTF">2024-09-25T00:41:48Z</dcterms:modified>
</cp:coreProperties>
</file>