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515F18-82CF-425B-9BE1-907BF8754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6BCD03-C508-4FEC-A6E0-295F0D250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5AEE99-C706-4D9E-B8BB-F4754CD7E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7A1EAA-BF29-4A92-A69D-CA2721479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6E6CDE-048A-4FD0-845F-256E42271F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E78396-F03E-4DBB-95BA-603C251825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392971-0DFC-4A93-886A-50EBB0EDF8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BAE8AA-89F5-4F3A-9B67-DAF0FC621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44961D-91A9-4962-924D-D4F363C376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09B2C8-FB88-4FFD-87B0-F73C434708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5DDAE2-99AB-45E2-830D-310AE591E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3511211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Classroom research on vocabulary teaching in the t</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teaching method</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Teaching practice</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Evaluation of teaching effectiveness</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Conclusion and recommendations</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References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The third grade of Happy Learning English is a key stage for students to build their English vocabulary, as they are beginning to master basic grammatical structures and expand their language skills. The open class courseware provides a platform for teachers to share their teaching methods and resources, enabling better learning outcomes for students.</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The courseware is designed to incorporate a variety of teaching methods and resources, including interactive games, role-plays, songs, and videos, to make vocabulary learning more engaging and effective. By using this courseware, students are able to learn new words in context and practice their language skills in a variety of settings.</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background</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The objective of this research is to investigate the effectiveness of the courseware in enhancing students' vocabulary learning outcomes. Specifically, the research aims to answer the following questions</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research objective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Does the courseware enhance students' language skills, such as reading, writing, speaking, and listening?</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What are the challenges and opportunities associated with using the courseware for vocabulary teaching?</a:t>
            </a:r>
          </a:p>
        </p:txBody>
      </p:sp>
      <p:pic>
        <p:nvPicPr>
          <p:cNvPr id="7" name="Picture 7"/>
          <p:cNvPicPr>
            <a:picLocks noChangeAspect="1"/>
          </p:cNvPicPr>
          <p:nvPr/>
        </p:nvPicPr>
        <p:blipFill>
          <a:blip r:embed="rId2"/>
          <a:srcRect l="9556" r="955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Does the courseware improve students' vocabulary knowledge?</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research objective</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teaching method</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通过创设真实或模拟的情境，引导学生理解和运用词汇。</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教师可以通过提问、引导学生观察和思考，让学生根据情境联想相关的词汇，并进行拓展，丰富学生的词汇量。</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教师可以使用实物、图片、视频等手段，模拟真实场景，让学生在实际情境中学习词汇，增强记忆和理解。</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强调词汇在实际语境中的应用。</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利用情境引导学生进行词汇联想和拓展。</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教师可以通过设计对话、角色扮演等活动，让学生在模拟的真实语境中运用词汇，提高语言运用能力。</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Situational teaching method</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详细描述</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教师可以将词汇融入游戏中，让学生在轻松愉快的氛围中学习词汇，增强学习的趣味性。</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详细描述</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教师可以通过设计有趣的游戏，激发学生的好奇心和求知欲，提高学生对词汇学习的积极性和主动性。</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总结词</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通过游戏帮助学生巩固词汇记忆。</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通过游戏的方式进行词汇教学。</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总结词</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利用游戏激发学生的词汇学习兴趣。</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教师可以在游戏中设置词汇记忆环节，让学生在游戏中反复练习，巩固词汇记忆。</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play method</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教师可以将词汇融入任务中，让学生在完成任务的过程中学习词汇，提高学习效果。</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教师可以通过设计实际生活中的任务，让学生在实际运用中学习和掌握词汇，提高语言运用能力。</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教师可以通过设计开放性的任务，引导学生自主探究和学习词汇，培养学生的自主学习能力。</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通过完成任务的方式进行词汇教学。</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培养学生的词汇运用能力。</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通过任务促进学生自主学习。</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Task based teaching method</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Teaching practice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To enhance students' understanding of word classification, teachers can also provide examples and ask students to give more examples of the same category.</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Word classification is an effective way to help students understand and remember vocabulary. In the third grade of Happy Learning English, Volume 2, teachers often use word classification to teach students to categorize words according to their meanings and usages.</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Teachers provide students with a list of words and ask them to classify them into different categories, such as animals, colors, fruits, etc. This helps students understand the relationships between words and their meanings better.</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Word classification teaching</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https://d.book118.com/548135112115006026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2024-09-04T04:50:20.996</cp:lastPrinted>
  <dcterms:created xsi:type="dcterms:W3CDTF">2024-09-03T20:50:21Z</dcterms:created>
  <dcterms:modified xsi:type="dcterms:W3CDTF">2024-09-03T20:50:22Z</dcterms:modified>
</cp:coreProperties>
</file>