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A56F3B-5797-46D5-A888-1FBB4DE41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F526A8-4DE3-4505-B479-59A3C62441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ED1C4B-98B9-4ADD-AE52-53F7698CC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E72FF1-5D91-4B6A-85E0-6DE4ED392A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AD7A72-5842-4E47-ACE2-4A64C2BD33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DFE713-8225-4620-B9C3-FFE38EF7F7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0EAA0B-AFE2-41E7-9F20-343501B9C0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CEF9A5-9469-46A2-A21E-3852896E93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A0511C-C53D-4103-910F-5A2DF62300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A5134-721B-4A96-85F2-30E1A4D70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78C387-A4C6-483C-BC65-5BA137B8F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3611504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新厂房建设项目立项报告</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XX-01-03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市场分析与预测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项目建设方案与规划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投资估算与资金筹措计划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经济效益评价与社会效益分析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风险评估与应对措施制定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项目进度安排与监管机制设计</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项目背景与意义</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现有厂房建设年代久远，设施老化严重，难以满足现代化生产需求。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设施陈旧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空间不足</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能耗过高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随着业务发展，现有厂房空间已无法满足生产规模扩大的需求。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老旧厂房通常存在能源利用效率低的问题，导致生产成本上升。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现有厂房现状及问题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新厂房建设将有效解决空间不足问题，提高生产效率，满足市场需求。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提升产能</a:t>
            </a:r>
          </a:p>
        </p:txBody>
      </p:sp>
      <p:pic>
        <p:nvPicPr>
          <p:cNvPr id="5" name="Picture 5"/>
          <p:cNvPicPr>
            <a:picLocks noChangeAspect="1"/>
          </p:cNvPicPr>
          <p:nvPr/>
        </p:nvPicPr>
        <p:blipFill>
          <a:blip r:embed="rId2"/>
          <a:srcRect l="14648" r="1464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通过采用先进的节能技术和环保材料，降低能耗，减少污染排放，提高企业社会责任形象。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节能环保</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新厂房建设为企业引进先进技术和设备提供条件，推动技术创新和产业升级。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推动技术创新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新厂房建设必要性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打造符合现代化生产需求的厂房，提高生产效率和企业竞争力。</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建设现代化厂房</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新厂房将配备先进的生产设备、研发设施和员工生活设施，提升企业整体运营水平。</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完善配套设施</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通过新厂房建设，降低单位产品能耗和污染物排放，达到国家节能环保标准。</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实现节能环保目标</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新厂房建设将带动相关产业链的发展，促进区域经济增长和就业增加。</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推动区域经济发展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市场分析与预测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近年来，随着国内经济的稳步增长和产业升级的推进，相关行业市场需求持续增长，行业规模不断扩大。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行业增长</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行业内技术创新不断涌现，新材料、新工艺、新设备的应用提高了产品质量和生产效率，降低了生产成本。</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国家出台了一系列支持产业发展的政策，包括税收优惠、资金扶持、人才引进等，为行业发展提供了有力保障。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政策支持</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随着全球经济的复苏和国内市场的不断扩大，相关行业将继续保持稳步增长态势，市场前景广阔。</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前景展望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行业发展趋势及前景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竞争对手状况分析</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主要竞争对手</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目前市场上主要的竞争对手包括国内外知名品牌企业和一些新兴企业。</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竞争格局</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市场上竞争格局较为激烈，各企业之间在产品质量、价格、服务等方面展开激烈竞争。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竞争对手优势</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竞争对手具有品牌知名度高、技术实力强、市场份额大等优势。</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我方与竞争对手比较</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我方在技术创新、产品质量、服务等方面与竞争对手相比有一定优势，但在品牌知名度和市场份额方面存在不足。</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目标市场定位及需求预测</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新厂房建设项目将主要面向中高端市场，以高品质、高性能的产品满足客户需求。</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市场需求分析</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随着消费者对产品品质要求的提高和产业升级的推进，中高端市场需求将持续增长。同时，国家政策的支持和行业技术的发展也将推动市场需求不断扩大。</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需求预测</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根据市场调查和分析，预计未来几年中高端市场需求将保持稳步增长态势，市场规模不断扩大。因此，新厂房建设项目具有较大的市场潜力和发展前景。</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目标市场定位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项目建设方案与规划</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布局规划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根据生产工艺流程，合理规划生产区、仓储区、办公区及生活区。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用地面积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根据项目规模及未来扩展需求，预计用地面积为XX平方米。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选址原则</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靠近原材料供应地、交通便利、符合城市规划及环保要求。</a:t>
            </a:r>
          </a:p>
        </p:txBody>
      </p:sp>
      <p:pic>
        <p:nvPicPr>
          <p:cNvPr id="10" name="Picture 10"/>
          <p:cNvPicPr>
            <a:picLocks noChangeAspect="1"/>
          </p:cNvPicPr>
          <p:nvPr/>
        </p:nvPicPr>
        <p:blipFill>
          <a:blip r:embed="rId2"/>
          <a:srcRect l="14429" r="14429"/>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选址布局及用地面积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建筑设计风格与功能划分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建筑设计风格</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采用现代工业建筑风格，注重实用性与美观性相结合。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功能划分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生产区包括生产车间、设备间等；仓储区包括原料库、成品库等；办公区包括办公楼、会议室等；生活区包括员工宿舍、食堂等。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建筑结构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采用钢结构或混凝土结构，确保建筑安全、耐用。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根据产品特性和市场需求，制定科学合理的生产工艺流程，包括原料处理、加工制造、质量检测等环节。</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生产工艺流程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选用先进的生产设备和技术，提高生产效率和产品质量。同时，合理配置辅助设备和检测仪器，确保生产顺利进行和产品合格。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设备配置</a:t>
            </a:r>
          </a:p>
        </p:txBody>
      </p:sp>
      <p:pic>
        <p:nvPicPr>
          <p:cNvPr id="10" name="Picture 10"/>
          <p:cNvPicPr>
            <a:picLocks noChangeAspect="1"/>
          </p:cNvPicPr>
          <p:nvPr/>
        </p:nvPicPr>
        <p:blipFill>
          <a:blip r:embed="rId3"/>
          <a:srcRect l="14375" r="143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采用节能环保技术和设备，降低能源消耗和污染物排放，提高企业经济效益和社会形象。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节能环保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生产工艺流程及设备配置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投资估算与资金筹措计划</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https://d.book118.com/548136115046006025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2024-09-01T22:51:21.051</cp:lastPrinted>
  <dcterms:created xsi:type="dcterms:W3CDTF">2024-09-01T14:51:21Z</dcterms:created>
  <dcterms:modified xsi:type="dcterms:W3CDTF">2024-09-01T14:51:23Z</dcterms:modified>
</cp:coreProperties>
</file>