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423FD-1572-4300-ADF2-359E60A50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F8E1C-A8F6-490A-9F36-DA10EB840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C3F19-A155-4589-9831-635432713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E2B44-F79E-478D-9478-4B9ADCF5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9C5C0F-92B7-4D1F-8D94-8539499A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88874-9FD0-423C-AA3D-242E47BFB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10B85-7D4E-456B-B0FE-6758ED65A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E59F6-B331-416D-A5AA-83E960C4F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615A5-C922-436B-98BF-B9521C45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9AF52-9B7E-4900-8808-99D75DCE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8B14D-3D40-43B2-AF8F-8A398A8D8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3612505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销售员培训心得体会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对未来培训的期望与建议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92" r="306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随着市场竞争日益激烈，公司需要调整销售策略，以更灵活、更有针对性的方式开展销售活动，抢占市场份额。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通过培训，销售员能够更好地掌握销售技巧和方法，提高销售业绩，实现公司销售目标。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公司销售策略调整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培训过程中，销售员学习了如何与客户建立良好沟通，有效传递产品信息和公司价值，从而提升客户信任度和满意度。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通过培训，销售员掌握了更多的谈判技巧和策略，能够在与客户洽谈时更加自信、从容，争取到更有利的合作条件。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提升销售员综合能力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提高谈判技巧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把握市场趋势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培训使销售员对市场趋势和行业动态有更深入的了解，能够及时调整销售策略，顺应市场变化。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通过培训，销售员更加关注客户需求，能够积极倾听、理解客户的期望和要求，并提供个性化的解决方案，提升客户满意度。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适应市场变化与客户需求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通过培训，我对所销售的产品有了更深入的了解，包括产品的特点、优势、使用方法等，这使我能够更准确地向客户介绍产品。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产品知识深入理解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培训中，我学习了如何进行市场分析，包括市场需求、竞争对手、目标客户等方面的分析，这有助于我制定更有效的销售策略。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市场分析技巧掌握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产品知识与市场分析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通过培训，我掌握了一些实用的销售技巧，如如何引导客户需求、处理客户异议、促成交易等，这使我能够更自信地与客户沟通。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培训中，我也注重了沟通能力的提升，学习了如何倾听客户、表达清晰、语言简练等沟通技巧，这有助于我更好地与客户建立良好的关系。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销售技巧与沟通能力提升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团队协作与执行力培养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团队协作意识增强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通过培训，我深刻认识到团队协作的重要性，学会了与团队成员相互配合、共同完成任务的方法，这有助于提高工作效率和团队凝聚力。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执行力提升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培训中，我也注重了执行力的培养，学习了如何制定计划、分解任务、落实执行等方法和技巧，这有助于我更好地完成工作任务和达成销售目标。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通过培训，我对所销售的产品有了更深入的了解，包括产品特点、优势、使用方法等，使我能够更准确地为客户解答疑问。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产品知识深入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培训中，我学习了如何分析市场趋势和竞争对手，从而更好地定位我们的产品和服务，满足客户需求。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市场动态把握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我掌握了更多的销售技巧，如如何引导客户、处理客户异议、促成交易等，这些技巧在实际销售中非常实用。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专业知识丰富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我意识到倾听是有效沟通的关键，通过倾听客户的需求和意见，我能更好地理解客户的期望，从而提供个性化的解决方案。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表达能力提升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培训中，我学习了如何清晰、准确地表达自己的想法和观点，使客户更容易理解并信任我们的产品和服务。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情绪管理能力提高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在面对客户的抱怨和投诉时，我能够保持冷静和耐心，积极解决问题，维护良好的客户关系。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https://d.book118.com/548136125055006045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2024-09-25T22:35:09.870</cp:lastPrinted>
  <dcterms:created xsi:type="dcterms:W3CDTF">2024-09-25T14:35:09Z</dcterms:created>
  <dcterms:modified xsi:type="dcterms:W3CDTF">2024-09-25T14:35:11Z</dcterms:modified>
</cp:coreProperties>
</file>