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3CC15-A48F-426E-A868-DF8DA2760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2E8E3-90DD-4BF8-83FC-D00423788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BC55C-9E0C-485B-8B98-6305A9137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9A826-D022-4430-8485-50E48B998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8C08B9-93F8-4962-8903-1D2D35D36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2E768-27E2-4285-971E-CF961209D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76CE1-C9B8-4FEE-A660-9FD7D8005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A0B93-92E0-43E2-988C-97638A419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C03D9-DC28-4D0B-B1D9-6538AEB7B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6C898-247C-44DE-B3FE-13402414C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08F0F-5AB8-4DAC-AD9E-7E1F64706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7102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推陈出新继往开来回顾2023年工作规划2024年工作方向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2024年工作方向规划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推陈出新：创新引领发展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继往开来：传承优秀经验，开启新征程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协同合作：携手共进，共创辉煌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总体成果与亮点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业务增长显著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2023年，公司整体业务实现了快速增长，各项业绩指标均达到预期目标。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通过加大市场拓展力度，公司在所处行业中的市场份额得到了进一步提升。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品牌影响力增强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公司积极参与行业活动和社会公益事业，品牌影响力得到了显著提升。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海外市场拓展顺利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公司积极拓展海外市场，成功打入欧美等发达国家市场，实现了国际化发展的初步目标。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供应链优化提升效率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公司对供应链进行了全面优化，提高了采购、生产和物流等环节的运作效率。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新产品成功上市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经过精心策划和准备，公司成功推出了新产品，并在市场上获得了良好反响。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公司重视人才引进和培养，通过校园招聘、社会招聘等多种渠道吸引了大量优秀人才加入。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人才队伍不断壮大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通过举办各类团队活动和培训，增强了员工之间的沟通和协作能力，提高了团队凝聚力。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团队凝聚力增强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公司积极倡导健康向上的企业文化，通过宣传、培训和实践等多种方式让员工深入了解和认同企业文化。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企业文化深入人心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团队建设与文化培育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通过定期的客户满意度调查和分析，公司针对客户反馈的问题及时进行了改进和优化，提高了客户满意度。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客户服务体系完善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公司建立了完善的客户服务体系，包括售前咨询、售中服务和售后服务等环节，确保客户在购买和使用过程中得到及时、专业的服务。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通过提供优质的产品和服务，以及举办客户回馈活动等方式，增强了客户对公司的信任和忠诚度。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2024年工作方向规划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密切关注国内外经济动态和政策变化，评估其对行业及企业的影响。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宏观经济形势分析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深入了解目标客户的需求和偏好，以及行业发展趋势，为企业决策提供有力支持。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研究竞争对手的战略布局、产品特点等，以制定针对性的市场策略。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加大研发力度，推出符合市场需求的新产品/服务，提升企业核心竞争力。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新产品/服务研发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根据市场趋势和客户需求，调整营销策略，提高品牌知名度和市场份额。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积极寻求与产业链上下游企业的合作，实现资源共享和优势互补。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合作伙伴关系拓展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业务拓展与创新举措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加大人才引进力度，完善培训体系，提高员工的专业素质和综合能力。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883" r="48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强化团队合作意识，优化沟通机制，提高工作效率和执行力。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制定合理的薪酬体系和激励机制，提高员工的工作积极性和忠诚度。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员工激励与留任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团队能力提升计划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客户拓展与开发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积极开拓新市场和新客户，扩大企业的业务范围和市场份额。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关注客户反馈，持续优化产品和服务质量，提高客户满意度。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定期与客户保持联系，了解客户需求变化，提供个性化服务方案。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客户关系深化与维护策略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推陈出新：创新引领发展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突破性技术研发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加大投入，聚焦行业前沿技术，力求在关键领域实现重大突破。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个性化产品设计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深入了解用户需求，打造具有独特魅力和个性化的产品。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跨领域融合创新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鼓励跨领域合作，探索产品融合创新的可能性，开拓新的市场领域。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产品创新设计与研发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https://d.book118.com/548137102016006025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2024-09-01T14:20:34.182</cp:lastPrinted>
  <dcterms:created xsi:type="dcterms:W3CDTF">2024-09-01T06:20:34Z</dcterms:created>
  <dcterms:modified xsi:type="dcterms:W3CDTF">2024-09-01T06:20:36Z</dcterms:modified>
</cp:coreProperties>
</file>