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8247C-5449-479B-BE47-BD6FDA1C2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994AE-51D7-43FD-9DDF-AA58EFAA8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04C72-562E-489D-A3A7-936B07AE4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1513E-C3AE-481E-94B9-0684F18CC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38B6AE-0110-4D74-A08B-0512AA826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CF10AF-7178-4785-8886-BFD37AB1F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5C621-29CB-4253-ABA6-C7F0ACF10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4F7DE-6710-4988-B3CD-1E9C3776A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DF1F3-F9E5-41F2-BCC1-8793B37D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6A9FA-5571-453C-8320-733865FAE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BDA93-E83E-4C7A-815A-2FDC79244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41061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研究方法调查研究案例分析\n## 1.教育研究方法概述及重要性\n### 1.1教育研究方法的定义与分类\n### 1.2教育研究方法的重要性及作用\n### 1.3教育研究方法的发展趋势\n## 2.调查研究方法的概述及应用\n### 2.1调查研究方法的定义与分类\n### 2.2调查研究方法在教育研究中的应用案例\n### 2.3调查研究方法的优缺点及适用范围\n## 3.案例分析方法的概述及应用\n### 3.1案例分析方法的定义与分类\n### 3.2案例分析方法在教育研究中的应用案例\n### 3.3案例分析方法的优缺点及适用范围\n## 4.调查研究方法与案例分析方法的对比分析\n### 4.1调查研究方法与案例分析方法的区别与联系\n### 4.2调查研究方法与案例分析方法在不同教育研究领域的应用对比\n### 4.3调查研究方法与案例分析方法的综合应用及展望\n## 5.教育研究方法的未来发展趋势\n### 5.1教育研究方法的创新与发展方向\n### 5.2教育研究方法在新兴领域的应用前景\n### 5.3教育研究方法的发展趋势对教育研究的启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教育研究方法调查研究案例分析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可编辑 DOCS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教育研究方法概述及重要性</a:t>
            </a:r>
            <a:endParaRPr/>
          </a:p>
        </p:txBody>
      </p:sp>
      <p:sp>
        <p:nvSpPr>
          <p:cNvPr id="8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8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教育研究方法是指用于研究教育现象、教育问题的各种方法和手段</a:t>
                </a:r>
                <a:endParaRPr/>
              </a:p>
            </p:txBody>
          </p:sp>
          <p:sp>
            <p:nvSpPr>
              <p:cNvPr id="1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量的研究方法：通过收集和分析数据，探讨教育现象的规律性和因果关系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质的研究方法：通过观察、访谈等手段，深入了解教育现象的本质和内在联系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混合研究方法：将量的研究方法和质的研究方法相结合，进行全面的研究</a:t>
                </a:r>
                <a:endParaRPr/>
              </a:p>
            </p:txBody>
          </p:sp>
        </p:grpSp>
        <p:grpSp>
          <p:nvGrpSpPr>
            <p:cNvPr id="1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教育研究方法的分类</a:t>
                </a:r>
                <a:endParaRPr/>
              </a:p>
            </p:txBody>
          </p:sp>
          <p:sp>
            <p:nvSpPr>
              <p:cNvPr id="1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实证研究方法：通过实验、调查等手段，收集数据，验证假设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非实证研究方法：通过观察、案例研究等手段，探讨教育现象的本质和内在联系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比较研究方法：通过比较不同地区、不同文化背景下的教育现象，探讨教育问题的普遍性和特殊性</a:t>
                </a:r>
                <a:endParaRPr/>
              </a:p>
            </p:txBody>
          </p:sp>
          <p:sp>
            <p:nvSpPr>
              <p:cNvPr id="1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教育研究方法的定义与分类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提高教育研究质量：采用科学的研究方法，有助于揭示教育现象的规律性和内在联系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促进教育改革发展：通过研究教育现象和问题，为教育改革提供理论支持和实践指导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提高教育质量：通过研究教育方法和手段，为提高教育质量提供有效途径</a:t>
                </a:r>
                <a:endParaRPr/>
              </a:p>
            </p:txBody>
          </p:sp>
          <p:sp>
            <p:nvSpPr>
              <p:cNvPr id="1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教育研究方法的重要性</a:t>
                </a:r>
                <a:endParaRPr/>
              </a:p>
            </p:txBody>
          </p:sp>
          <p:sp>
            <p:nvSpPr>
              <p:cNvPr id="1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提供研究工具：教育研究方法为研究者提供了收集数据、分析数据、验证假设的工具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指导研究过程：教育研究方法为研究者提供了进行研究设计、数据收集、分析、解释的框架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提高研究效果：采用合适的教育研究方法，有助于提高研究的可靠性和有效性</a:t>
                </a:r>
                <a:endParaRPr/>
              </a:p>
            </p:txBody>
          </p:sp>
          <p:sp>
            <p:nvSpPr>
              <p:cNvPr id="1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教育研究方法的作用</a:t>
                </a:r>
                <a:endParaRPr/>
              </a:p>
            </p:txBody>
          </p:sp>
          <p:sp>
            <p:nvSpPr>
              <p:cNvPr id="1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教育研究方法的重要性及作用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量化研究与质化研究的融合：越来越多的研究者开始尝试将量的研究方法和质的研究方法相结合，进行全面的研究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技术的应用：随着科技的发展，教育研究方法逐渐引入计算机、网络等技术手段，提高研究效率和质量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多元化研究方法：研究者开始关注多元化研究方法，如案例研究、叙事研究、行动研究等，以丰富教育研究领域</a:t>
                </a:r>
                <a:endParaRPr/>
              </a:p>
            </p:txBody>
          </p:sp>
          <p:sp>
            <p:nvSpPr>
              <p:cNvPr id="14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教育研究方法的发展趋势</a:t>
                </a:r>
                <a:endParaRPr/>
              </a:p>
            </p:txBody>
          </p:sp>
          <p:sp>
            <p:nvSpPr>
              <p:cNvPr id="14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重视研究方法的学习和应用：研究者应掌握不同类型的研究方法，根据研究问题选择合适的研究方法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注重研究方法的创新：研究者应在继承传统研究方法的基础上，积极探索新的研究方法，以满足教育研究的需要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提高研究方法的素养：研究者应提高自己的研究方法素养，遵循研究伦理，确保研究质量和可靠性</a:t>
                </a:r>
                <a:endParaRPr/>
              </a:p>
            </p:txBody>
          </p:sp>
          <p:sp>
            <p:nvSpPr>
              <p:cNvPr id="15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教育研究方法发展的启示</a:t>
                </a:r>
                <a:endParaRPr/>
              </a:p>
            </p:txBody>
          </p:sp>
          <p:sp>
            <p:nvSpPr>
              <p:cNvPr id="15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教育研究方法的发展趋势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调查研究方法的概述及应用</a:t>
            </a:r>
            <a:endParaRPr/>
          </a:p>
        </p:txBody>
      </p:sp>
      <p:sp>
        <p:nvSpPr>
          <p:cNvPr id="15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5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调查研究方法的定义与分类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调查研究方法是通过设计问卷、访谈提纲等手段，收集数据，探讨教育现象和问题的研究方法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问卷调查法：通过设计问卷，收集被调查者的意见和看法，了解教育现象的现状和趋势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访谈调查法：通过设计访谈提纲，与被调查者进行面对面交流，深入了解教育现象的原因和过程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观察调查法：通过观察教育现场，收集教育现象的第一手资料，了解教育现象的真实情况</a:t>
            </a:r>
            <a:endParaRPr/>
          </a:p>
        </p:txBody>
      </p:sp>
      <p:cxnSp>
        <p:nvCxnSpPr>
          <p:cNvPr id="16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调查研究方法在教育研究中的应用案例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调查研究方法在教育研究中的应用案例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研究教育政策执行效果：通过问卷调查法，收集政策执行者和受益者的意见，评估教育政策的执行效果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研究学生学习满意度：通过问卷调查法，收集学生对教师教学、学校环境等方面的满意度，为提高教育质量提供依据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研究教师专业发展：通过访谈调查法，了解教师的专业发展需求、困境及支持政策，为教师队伍建设提供建议</a:t>
            </a:r>
            <a:endParaRPr/>
          </a:p>
        </p:txBody>
      </p:sp>
      <p:cxnSp>
        <p:nvCxnSpPr>
          <p:cNvPr id="16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调查研究方法的优点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覆盖面广：调查研究方法可以快速收集大量数据，对教育现象进行全面的分析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效率高：调查研究方法可以在较短的时间内完成数据收集和分析，提高研究效率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可量化：调查研究方法可以通过数据分析，揭示教育现象的规律性和相关性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调查研究方法的缺点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数据质量受限：调查研究方法可能受到被调查者主观因素的影响，导致数据质量受限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难以深入了解：调查研究方法难以深入了解教育现象的内在联系和本质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忽略个体差异：调查研究方法可能忽略被调查者的个体差异，导致研究结果存在偏差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调查研究方法的适用范围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适用于大量数据的收集和分析：调查研究方法适用于对教育现象进行大规模的调查研究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适用于探讨教育现象的现状和趋势：调查研究方法适用于探讨教育现象的现状、趋势和影响因素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适用于评价教育政策和措施：调查研究方法适用于评价教育政策和措施的执行效果和满意度</a:t>
            </a:r>
            <a:endParaRPr/>
          </a:p>
        </p:txBody>
      </p: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调查研究方法的优缺点及适用范围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案例分析方法的概述及应用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案例分析方法的定义与分类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案例分析方法是通过对特定的教育现象、事件或问题进行深入分析，揭示其内在规律和原因的研究方法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个案研究法：通过对单个个体或教育事件进行深入研究，揭示其内在规律和特点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群体研究法：通过对一个群体或组织进行深入研究，揭示其共同特征和问题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案例比较法：通过对不同案例进行比较分析，探讨教育现象的普遍性和特殊性</a:t>
            </a:r>
            <a:endParaRPr/>
          </a:p>
        </p:txBody>
      </p:sp>
      <p:cxnSp>
        <p:nvCxnSpPr>
          <p:cNvPr id="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https://d.book118.com/548141061011006040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教育研究方法调查研究案例分析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2024-09-18T04:19:44.476</cp:lastPrinted>
  <dcterms:created xsi:type="dcterms:W3CDTF">2024-09-17T20:19:44Z</dcterms:created>
  <dcterms:modified xsi:type="dcterms:W3CDTF">2024-09-17T20:19:46Z</dcterms:modified>
</cp:coreProperties>
</file>