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04039-6F9B-468B-9B8E-55D1FA48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42AAA-7278-4C12-93A7-FEA16D5AE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AB62F-5D3D-4F00-87F2-0173DA05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2638E-D6D5-46CC-A09A-D7918BC4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E46A1-5501-4D1D-8075-C759C32A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58321-3A10-45D5-822E-DB264183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DB4F2-EEA0-4419-9503-FF9AFBEB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42C8B-32A8-4C33-B185-5AAD5286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2584B-CCED-4848-97D2-FFBED5C6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479BF-AD9F-4B18-9B36-90EC557B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20C1A-560F-4FD2-BBE6-F7D8DF4B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106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研究工作总结报告\n## 1.临床研究工作的基本概念与重要性\n### 1.1临床研究的定义与目的\n### 1.2临床研究的重要性及其对医学发展的贡献\n### 1.3临床研究的伦理原则与法规要求\n## 2.临床研究的基本流程与方法\n### 2.1临床研究的四个阶段及其特点\n### 2.2临床研究的设计方法与应用\n### 2.3临床研究的数据收集与分析技术\n## 3.临床研究的实施与质量控制\n### 3.1临床研究的组织实施与团队合作\n### 3.2临床研究过程中的质量控制与风险管理\n### 3.3临床研究的数据管理与统计方法\n## 4.临床研究的成果与推广应用\n### 4.1临床研究的主要成果与贡献\n### 4.2临床研究的成果推广应用与转化\n### 4.3临床研究的经验教训与未来展望\n## 5.临床研究的案例分析\n### 5.1成功的临床研究案例分析\n### 5.2临床研究的失败案例分析\n### 5.3临床研究的伦理与法律案例分析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临床研究工作总结报告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临床研究工作的基本概念与重要性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2" name="组合 17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临床研究是一种科学研究方法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以病人为研究对象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研究疾病的发生、发展和防治方法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为临床实践提供科学依据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7" name="组合 17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提高临床医疗水平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促进医学科学的发展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保护人民群众的身体健康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临床研究的重要性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为临床实践提供科学依据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提高临床医疗水平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促进医学科学的发展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临床研究对医学发展的贡献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发掘新的疾病病因和治疗方法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改进现有治疗手段和方法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提高疾病预防和康复水平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临床研究的重要性及其对医学发展的贡献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临床研究的伦理原则与法规要求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组合 2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临床研究的伦理原则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尊重受试者的知情同意权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保护受试者的隐私和安全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遵循公平和无歧视的原则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临床研究的法规要求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遵守国家相关法规和规定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经过伦理审查委员会的审查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保障受试者的权益和利益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临床研究的基本流程与方法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临床研究的四个阶段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预备阶段：明确研究目的和设计方案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实施阶段：按照设计方案进行临床研究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数据分析阶段：收集和分析研究数据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结果总结阶段：总结研究成果并撰写报告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各阶段的特点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预备阶段：研究设计的关键阶段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实施阶段：保证研究质量的重要阶段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数据分析阶段：研究结果形成的关键阶段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结果总结阶段：研究成果转化的关键环节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临床研究的四个阶段及其特点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临床研究的设计方法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随机对照试验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队列研究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病例对照研究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横断面研究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临床研究的应用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诊断技术研究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预防措施研究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临床研究的设计方法与应用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临床研究的数据收集与分析技术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组合 2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临床研究的数据收集方法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临床研究的数据分析技术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推断性统计分析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多元回归分析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生存分析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临床研究的实施与质量控制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临床研究的组织实施与团队合作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临床研究的组织实施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明确研究目标和任务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制定研究计划和进度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确保研究资源的合理分配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临床研究的团队合作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建立有效的沟通机制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分工明确，各司其职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定期召开研究进展会议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https://d.book118.com/548141063011006040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临床研究工作总结报告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2024-09-18T04:19:44.560</cp:lastPrinted>
  <dcterms:created xsi:type="dcterms:W3CDTF">2024-09-17T20:19:44Z</dcterms:created>
  <dcterms:modified xsi:type="dcterms:W3CDTF">2024-09-17T20:19:46Z</dcterms:modified>
</cp:coreProperties>
</file>