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BB1AA-D51D-4F5B-961A-69BD4E7E9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4326D-F159-4FA5-B424-9A1D72680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E7DE0-0F71-4E0A-8DE8-A7ECAD180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02755-A3A0-489F-B132-4DFE32AA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F3AFE-43A2-48BA-B50D-46D53237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491C5-91ED-4FEF-ACD3-7E71B43F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2C7D8-DDC4-45EA-A3C6-EC462C01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46F62-C2BE-4C6D-A709-75EBF8A2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F1E0E-D7BA-450C-875F-305CF917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9092D-E5E5-453A-8364-9430C829C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512B-0A48-4BD1-B7E5-D98F98F02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10650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2024年微波介质陶瓷行业未来三年发展洞察报告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投资风险与建议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微波介质陶瓷的定义与特性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微波介质陶瓷是一种能够用于传输、处理微波信号的功能陶瓷材料。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具有高介电常数、低损耗、温度稳定性好等特性，适用于制造微波器件，如滤波器、谐振器等。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用于制造通信设备中的微波器件，如手机、无线通信基站等。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雷达领域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用于制造雷达系统中的微波器件，如雷达天线、雷达收发机等。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卫星通信领域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用于制造卫星通信系统中的微波器件，如卫星转发器、卫星天线等。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微波介质陶瓷的应用领域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自20世纪60年代以来，微波介质陶瓷材料经历了从无到有、从低端到高端的发展历程，目前已成为通信、雷达、卫星通信等领域的重要材料。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随着5G、6G等通信技术的发展，微波介质陶瓷材料的市场需求不断增长，行业技术不断创新，产品性能不断提升。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微波介质陶瓷行业的发展历程与现状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根据市场研究报告，全球微波介质陶瓷市场规模在近年来呈现稳步增长趋势。随着5G、物联网等技术的快速发展，预计未来三年内，市场规模将继续扩大。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基于技术进步、市场需求和行业发展趋势，预计到2024年，全球微波介质陶瓷市场规模将达到数十亿美元，年复合增长率将超过10%。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全球微波介质陶瓷市场规模及预测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目前，全球微波介质陶瓷主要生产区域集中在中国、日本、美国和欧洲等地。其中，中国是全球最大的微波介质陶瓷生产国，产能占比超过50%。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各主要生产区域的产能分布不均，中国在产能和产量上均占据明显优势。未来三年，随着新生产线建设和现有产能的扩张，全球微波介质陶瓷产能将进一步提升。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主要生产区域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主要生产区域及产能分析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市场需求及消费趋势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随着5G通信、卫星导航、雷达探测等领域的快速发展，微波介质陶瓷市场需求持续增长。特别是在5G通信领域，由于高频信号传输的需要，对微波介质陶瓷的需求量大幅增加。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三年，消费市场对微波介质陶瓷的需求将呈现多元化、高性能化和定制化的发展趋势。新型微波介质陶瓷材料、薄型化产品以及具有特殊性能的产品将成为市场消费热点。同时，随着环保意识的提高，绿色生产和环保材料将成为行业发展的必然选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通过降低烧成温度，缩短烧成时间，提高生产效率，降低能耗。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低温烧成技术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利用纳米技术制备高性能、高稳定性的微波介质陶瓷，提高产品性能。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纳米制备技术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实现复杂结构微波介质陶瓷的快速制备，提高材料利用率和定制化程度。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微波介质陶瓷制备技术进展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高Q值微波介质陶瓷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研发具有高介电常数和低损耗的微波介质陶瓷，提高器件性能。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多层结构微波介质陶瓷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研究多层结构微波介质陶瓷的制备工艺和性能优化，实现多功能集成。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宽温域微波介质陶瓷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开发能在宽温度范围内保持稳定性能的微波介质陶瓷，扩大应用范围。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新型微波介质陶瓷材料的研发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https://d.book118.com/548141065001006042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2024-09-20T22:25:04.957</cp:lastPrinted>
  <dcterms:created xsi:type="dcterms:W3CDTF">2024-09-20T14:25:04Z</dcterms:created>
  <dcterms:modified xsi:type="dcterms:W3CDTF">2024-09-20T14:25:07Z</dcterms:modified>
</cp:coreProperties>
</file>